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embeddedFontLst>
    <p:embeddedFont>
      <p:font typeface="에스코어 드림 5 Medium" panose="020B0503030302020204" pitchFamily="34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48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9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09.png"/><Relationship Id="rId15" Type="http://schemas.openxmlformats.org/officeDocument/2006/relationships/image" Target="../media/image120.png"/><Relationship Id="rId10" Type="http://schemas.openxmlformats.org/officeDocument/2006/relationships/image" Target="../media/image41.png"/><Relationship Id="rId4" Type="http://schemas.openxmlformats.org/officeDocument/2006/relationships/image" Target="../media/image118.png"/><Relationship Id="rId9" Type="http://schemas.openxmlformats.org/officeDocument/2006/relationships/image" Target="../media/image40.png"/><Relationship Id="rId14" Type="http://schemas.openxmlformats.org/officeDocument/2006/relationships/image" Target="../media/image1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9.png"/><Relationship Id="rId3" Type="http://schemas.openxmlformats.org/officeDocument/2006/relationships/image" Target="../media/image96.png"/><Relationship Id="rId7" Type="http://schemas.openxmlformats.org/officeDocument/2006/relationships/image" Target="../media/image42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37.png"/><Relationship Id="rId5" Type="http://schemas.openxmlformats.org/officeDocument/2006/relationships/image" Target="../media/image121.png"/><Relationship Id="rId10" Type="http://schemas.openxmlformats.org/officeDocument/2006/relationships/image" Target="../media/image122.png"/><Relationship Id="rId4" Type="http://schemas.openxmlformats.org/officeDocument/2006/relationships/image" Target="../media/image97.png"/><Relationship Id="rId9" Type="http://schemas.openxmlformats.org/officeDocument/2006/relationships/image" Target="../media/image44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96.png"/><Relationship Id="rId7" Type="http://schemas.openxmlformats.org/officeDocument/2006/relationships/image" Target="../media/image126.png"/><Relationship Id="rId12" Type="http://schemas.openxmlformats.org/officeDocument/2006/relationships/image" Target="../media/image41.png"/><Relationship Id="rId17" Type="http://schemas.openxmlformats.org/officeDocument/2006/relationships/image" Target="../media/image128.png"/><Relationship Id="rId2" Type="http://schemas.openxmlformats.org/officeDocument/2006/relationships/image" Target="../media/image1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40.png"/><Relationship Id="rId5" Type="http://schemas.openxmlformats.org/officeDocument/2006/relationships/image" Target="../media/image12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12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134.png"/><Relationship Id="rId3" Type="http://schemas.openxmlformats.org/officeDocument/2006/relationships/image" Target="../media/image96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133.pn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41.png"/><Relationship Id="rId5" Type="http://schemas.openxmlformats.org/officeDocument/2006/relationships/image" Target="../media/image130.png"/><Relationship Id="rId15" Type="http://schemas.openxmlformats.org/officeDocument/2006/relationships/image" Target="../media/image132.png"/><Relationship Id="rId10" Type="http://schemas.openxmlformats.org/officeDocument/2006/relationships/image" Target="../media/image40.png"/><Relationship Id="rId4" Type="http://schemas.openxmlformats.org/officeDocument/2006/relationships/image" Target="../media/image129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40.png"/><Relationship Id="rId3" Type="http://schemas.openxmlformats.org/officeDocument/2006/relationships/image" Target="../media/image96.png"/><Relationship Id="rId7" Type="http://schemas.openxmlformats.org/officeDocument/2006/relationships/image" Target="../media/image41.png"/><Relationship Id="rId12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38.png"/><Relationship Id="rId5" Type="http://schemas.openxmlformats.org/officeDocument/2006/relationships/image" Target="../media/image136.png"/><Relationship Id="rId10" Type="http://schemas.openxmlformats.org/officeDocument/2006/relationships/image" Target="../media/image44.png"/><Relationship Id="rId4" Type="http://schemas.openxmlformats.org/officeDocument/2006/relationships/image" Target="../media/image135.png"/><Relationship Id="rId9" Type="http://schemas.openxmlformats.org/officeDocument/2006/relationships/image" Target="../media/image43.png"/><Relationship Id="rId14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26" Type="http://schemas.openxmlformats.org/officeDocument/2006/relationships/image" Target="../media/image164.pn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3.png"/><Relationship Id="rId2" Type="http://schemas.openxmlformats.org/officeDocument/2006/relationships/image" Target="../media/image1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24" Type="http://schemas.openxmlformats.org/officeDocument/2006/relationships/image" Target="../media/image96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6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image" Target="../media/image161.png"/><Relationship Id="rId27" Type="http://schemas.openxmlformats.org/officeDocument/2006/relationships/image" Target="../media/image165.png"/><Relationship Id="rId30" Type="http://schemas.openxmlformats.org/officeDocument/2006/relationships/image" Target="../media/image1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4.png"/><Relationship Id="rId3" Type="http://schemas.openxmlformats.org/officeDocument/2006/relationships/image" Target="../media/image74.png"/><Relationship Id="rId7" Type="http://schemas.openxmlformats.org/officeDocument/2006/relationships/image" Target="../media/image59.png"/><Relationship Id="rId12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68.png"/><Relationship Id="rId5" Type="http://schemas.openxmlformats.org/officeDocument/2006/relationships/image" Target="../media/image171.png"/><Relationship Id="rId10" Type="http://schemas.openxmlformats.org/officeDocument/2006/relationships/image" Target="../media/image67.png"/><Relationship Id="rId4" Type="http://schemas.openxmlformats.org/officeDocument/2006/relationships/image" Target="../media/image170.png"/><Relationship Id="rId9" Type="http://schemas.openxmlformats.org/officeDocument/2006/relationships/image" Target="../media/image66.png"/><Relationship Id="rId1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13.png"/><Relationship Id="rId3" Type="http://schemas.openxmlformats.org/officeDocument/2006/relationships/image" Target="../media/image176.png"/><Relationship Id="rId7" Type="http://schemas.openxmlformats.org/officeDocument/2006/relationships/image" Target="../media/image43.png"/><Relationship Id="rId12" Type="http://schemas.openxmlformats.org/officeDocument/2006/relationships/image" Target="../media/image181.png"/><Relationship Id="rId17" Type="http://schemas.openxmlformats.org/officeDocument/2006/relationships/image" Target="../media/image40.png"/><Relationship Id="rId2" Type="http://schemas.openxmlformats.org/officeDocument/2006/relationships/image" Target="../media/image17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180.png"/><Relationship Id="rId5" Type="http://schemas.openxmlformats.org/officeDocument/2006/relationships/image" Target="../media/image41.png"/><Relationship Id="rId15" Type="http://schemas.openxmlformats.org/officeDocument/2006/relationships/image" Target="../media/image38.png"/><Relationship Id="rId10" Type="http://schemas.openxmlformats.org/officeDocument/2006/relationships/image" Target="../media/image179.png"/><Relationship Id="rId4" Type="http://schemas.openxmlformats.org/officeDocument/2006/relationships/image" Target="../media/image177.png"/><Relationship Id="rId9" Type="http://schemas.openxmlformats.org/officeDocument/2006/relationships/image" Target="../media/image178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67.png"/><Relationship Id="rId3" Type="http://schemas.openxmlformats.org/officeDocument/2006/relationships/image" Target="../media/image183.png"/><Relationship Id="rId7" Type="http://schemas.openxmlformats.org/officeDocument/2006/relationships/image" Target="../media/image186.png"/><Relationship Id="rId12" Type="http://schemas.openxmlformats.org/officeDocument/2006/relationships/image" Target="../media/image66.png"/><Relationship Id="rId17" Type="http://schemas.openxmlformats.org/officeDocument/2006/relationships/image" Target="../media/image191.png"/><Relationship Id="rId2" Type="http://schemas.openxmlformats.org/officeDocument/2006/relationships/image" Target="../media/image182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5.png"/><Relationship Id="rId5" Type="http://schemas.openxmlformats.org/officeDocument/2006/relationships/image" Target="../media/image185.png"/><Relationship Id="rId15" Type="http://schemas.openxmlformats.org/officeDocument/2006/relationships/image" Target="../media/image190.png"/><Relationship Id="rId10" Type="http://schemas.openxmlformats.org/officeDocument/2006/relationships/image" Target="../media/image189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178.png"/><Relationship Id="rId12" Type="http://schemas.openxmlformats.org/officeDocument/2006/relationships/image" Target="../media/image38.png"/><Relationship Id="rId17" Type="http://schemas.openxmlformats.org/officeDocument/2006/relationships/image" Target="../media/image194.gif"/><Relationship Id="rId2" Type="http://schemas.openxmlformats.org/officeDocument/2006/relationships/image" Target="../media/image192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7.png"/><Relationship Id="rId5" Type="http://schemas.openxmlformats.org/officeDocument/2006/relationships/image" Target="../media/image43.png"/><Relationship Id="rId15" Type="http://schemas.openxmlformats.org/officeDocument/2006/relationships/hyperlink" Target="https://github.com/naver/egjs-flicking" TargetMode="External"/><Relationship Id="rId10" Type="http://schemas.openxmlformats.org/officeDocument/2006/relationships/image" Target="../media/image181.png"/><Relationship Id="rId4" Type="http://schemas.openxmlformats.org/officeDocument/2006/relationships/image" Target="../media/image42.png"/><Relationship Id="rId9" Type="http://schemas.openxmlformats.org/officeDocument/2006/relationships/image" Target="../media/image180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40.png"/><Relationship Id="rId3" Type="http://schemas.openxmlformats.org/officeDocument/2006/relationships/image" Target="../media/image195.png"/><Relationship Id="rId21" Type="http://schemas.openxmlformats.org/officeDocument/2006/relationships/image" Target="../media/image212.png"/><Relationship Id="rId7" Type="http://schemas.openxmlformats.org/officeDocument/2006/relationships/image" Target="../media/image9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39.png"/><Relationship Id="rId2" Type="http://schemas.openxmlformats.org/officeDocument/2006/relationships/image" Target="../media/image51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2.png"/><Relationship Id="rId24" Type="http://schemas.openxmlformats.org/officeDocument/2006/relationships/image" Target="../media/image38.png"/><Relationship Id="rId5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37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8.png"/><Relationship Id="rId3" Type="http://schemas.openxmlformats.org/officeDocument/2006/relationships/image" Target="../media/image73.png"/><Relationship Id="rId7" Type="http://schemas.openxmlformats.org/officeDocument/2006/relationships/image" Target="../media/image58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74.png"/><Relationship Id="rId9" Type="http://schemas.openxmlformats.org/officeDocument/2006/relationships/image" Target="../media/image60.png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76.png"/><Relationship Id="rId21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58.png"/><Relationship Id="rId17" Type="http://schemas.openxmlformats.org/officeDocument/2006/relationships/image" Target="../media/image67.png"/><Relationship Id="rId2" Type="http://schemas.openxmlformats.org/officeDocument/2006/relationships/image" Target="../media/image51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5.png"/><Relationship Id="rId23" Type="http://schemas.openxmlformats.org/officeDocument/2006/relationships/image" Target="../media/image80.png"/><Relationship Id="rId10" Type="http://schemas.openxmlformats.org/officeDocument/2006/relationships/image" Target="../media/image59.png"/><Relationship Id="rId19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7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66.png"/><Relationship Id="rId5" Type="http://schemas.openxmlformats.org/officeDocument/2006/relationships/image" Target="../media/image82.png"/><Relationship Id="rId10" Type="http://schemas.openxmlformats.org/officeDocument/2006/relationships/image" Target="../media/image65.png"/><Relationship Id="rId4" Type="http://schemas.openxmlformats.org/officeDocument/2006/relationships/image" Target="../media/image74.png"/><Relationship Id="rId9" Type="http://schemas.openxmlformats.org/officeDocument/2006/relationships/image" Target="../media/image85.png"/><Relationship Id="rId1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9.png"/><Relationship Id="rId18" Type="http://schemas.openxmlformats.org/officeDocument/2006/relationships/image" Target="../media/image59.png"/><Relationship Id="rId26" Type="http://schemas.openxmlformats.org/officeDocument/2006/relationships/image" Target="../media/image74.png"/><Relationship Id="rId3" Type="http://schemas.openxmlformats.org/officeDocument/2006/relationships/image" Target="../media/image87.png"/><Relationship Id="rId21" Type="http://schemas.openxmlformats.org/officeDocument/2006/relationships/image" Target="../media/image92.png"/><Relationship Id="rId7" Type="http://schemas.openxmlformats.org/officeDocument/2006/relationships/image" Target="../media/image72.png"/><Relationship Id="rId12" Type="http://schemas.openxmlformats.org/officeDocument/2006/relationships/image" Target="../media/image88.png"/><Relationship Id="rId17" Type="http://schemas.openxmlformats.org/officeDocument/2006/relationships/image" Target="../media/image58.png"/><Relationship Id="rId25" Type="http://schemas.openxmlformats.org/officeDocument/2006/relationships/image" Target="../media/image95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68.png"/><Relationship Id="rId24" Type="http://schemas.openxmlformats.org/officeDocument/2006/relationships/image" Target="../media/image94.png"/><Relationship Id="rId5" Type="http://schemas.openxmlformats.org/officeDocument/2006/relationships/image" Target="../media/image70.png"/><Relationship Id="rId15" Type="http://schemas.openxmlformats.org/officeDocument/2006/relationships/image" Target="../media/image91.png"/><Relationship Id="rId23" Type="http://schemas.openxmlformats.org/officeDocument/2006/relationships/image" Target="../media/image93.png"/><Relationship Id="rId10" Type="http://schemas.openxmlformats.org/officeDocument/2006/relationships/image" Target="../media/image67.png"/><Relationship Id="rId19" Type="http://schemas.openxmlformats.org/officeDocument/2006/relationships/image" Target="../media/image60.png"/><Relationship Id="rId4" Type="http://schemas.openxmlformats.org/officeDocument/2006/relationships/image" Target="../media/image69.png"/><Relationship Id="rId9" Type="http://schemas.openxmlformats.org/officeDocument/2006/relationships/image" Target="../media/image66.png"/><Relationship Id="rId14" Type="http://schemas.openxmlformats.org/officeDocument/2006/relationships/image" Target="../media/image90.png"/><Relationship Id="rId2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96.png"/><Relationship Id="rId21" Type="http://schemas.openxmlformats.org/officeDocument/2006/relationships/image" Target="../media/image10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39.png"/><Relationship Id="rId10" Type="http://schemas.openxmlformats.org/officeDocument/2006/relationships/image" Target="../media/image103.png"/><Relationship Id="rId19" Type="http://schemas.openxmlformats.org/officeDocument/2006/relationships/image" Target="../media/image4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8.png"/><Relationship Id="rId22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1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37.png"/><Relationship Id="rId24" Type="http://schemas.openxmlformats.org/officeDocument/2006/relationships/image" Target="../media/image117.png"/><Relationship Id="rId5" Type="http://schemas.openxmlformats.org/officeDocument/2006/relationships/image" Target="../media/image109.png"/><Relationship Id="rId15" Type="http://schemas.openxmlformats.org/officeDocument/2006/relationships/image" Target="../media/image41.png"/><Relationship Id="rId23" Type="http://schemas.openxmlformats.org/officeDocument/2006/relationships/image" Target="../media/image116.png"/><Relationship Id="rId10" Type="http://schemas.openxmlformats.org/officeDocument/2006/relationships/image" Target="../media/image29.png"/><Relationship Id="rId19" Type="http://schemas.openxmlformats.org/officeDocument/2006/relationships/image" Target="../media/image112.png"/><Relationship Id="rId4" Type="http://schemas.openxmlformats.org/officeDocument/2006/relationships/image" Target="../media/image108.png"/><Relationship Id="rId9" Type="http://schemas.openxmlformats.org/officeDocument/2006/relationships/image" Target="../media/image103.png"/><Relationship Id="rId14" Type="http://schemas.openxmlformats.org/officeDocument/2006/relationships/image" Target="../media/image40.png"/><Relationship Id="rId22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36247" y="8006619"/>
            <a:ext cx="8966338" cy="885089"/>
            <a:chOff x="4736247" y="8006619"/>
            <a:chExt cx="8966338" cy="8850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247" y="8006619"/>
              <a:ext cx="8966338" cy="885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89915" y="7477174"/>
            <a:ext cx="875157" cy="215866"/>
            <a:chOff x="11889915" y="7477174"/>
            <a:chExt cx="875157" cy="2158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1889915" y="7477174"/>
              <a:ext cx="875157" cy="2158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20642" y="7477174"/>
            <a:ext cx="875157" cy="215866"/>
            <a:chOff x="5520642" y="7477174"/>
            <a:chExt cx="875157" cy="2158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520642" y="7477174"/>
              <a:ext cx="875157" cy="2158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60249" y="7276190"/>
            <a:ext cx="1620547" cy="2405591"/>
            <a:chOff x="15060249" y="7276190"/>
            <a:chExt cx="1620547" cy="24055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0249" y="7276190"/>
              <a:ext cx="1620547" cy="2405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90459" y="8745915"/>
            <a:ext cx="768152" cy="936919"/>
            <a:chOff x="14790459" y="8745915"/>
            <a:chExt cx="768152" cy="9369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0459" y="8745915"/>
              <a:ext cx="768152" cy="9369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6979" y="8754481"/>
            <a:ext cx="1375295" cy="932010"/>
            <a:chOff x="1686979" y="8754481"/>
            <a:chExt cx="1375295" cy="9320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979" y="8754481"/>
              <a:ext cx="1375295" cy="93201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0346" y="1984121"/>
            <a:ext cx="12733333" cy="59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52765" y="4332337"/>
            <a:ext cx="13714286" cy="45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7293" y="2901440"/>
            <a:ext cx="335458" cy="111447"/>
            <a:chOff x="4907293" y="2901440"/>
            <a:chExt cx="335458" cy="1114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93" y="2901440"/>
              <a:ext cx="335458" cy="1114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15532" y="2933491"/>
            <a:ext cx="233274" cy="111447"/>
            <a:chOff x="6415532" y="2933491"/>
            <a:chExt cx="233274" cy="1114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6415532" y="2933491"/>
              <a:ext cx="233274" cy="1114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22312" y="4390985"/>
            <a:ext cx="233274" cy="111447"/>
            <a:chOff x="9722312" y="4390985"/>
            <a:chExt cx="233274" cy="1114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9722312" y="4390985"/>
              <a:ext cx="233274" cy="1114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10110" y="3867557"/>
            <a:ext cx="233274" cy="111447"/>
            <a:chOff x="6110110" y="3867557"/>
            <a:chExt cx="233274" cy="1114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6110110" y="3867557"/>
              <a:ext cx="233274" cy="1114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37202" y="4446709"/>
            <a:ext cx="202673" cy="111447"/>
            <a:chOff x="6937202" y="4446709"/>
            <a:chExt cx="202673" cy="1114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7202" y="4446709"/>
              <a:ext cx="202673" cy="1114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99458" y="2906364"/>
            <a:ext cx="198424" cy="111447"/>
            <a:chOff x="13299458" y="2906364"/>
            <a:chExt cx="198424" cy="1114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299458" y="2906364"/>
              <a:ext cx="198424" cy="1114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99006" y="2869990"/>
            <a:ext cx="233274" cy="111447"/>
            <a:chOff x="10099006" y="2869990"/>
            <a:chExt cx="233274" cy="1114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0099006" y="2869990"/>
              <a:ext cx="233274" cy="1114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973626" y="3012887"/>
            <a:ext cx="187965" cy="111447"/>
            <a:chOff x="11973626" y="3012887"/>
            <a:chExt cx="187965" cy="1114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73626" y="3012887"/>
              <a:ext cx="187965" cy="11144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19927" y="1446646"/>
            <a:ext cx="4952381" cy="159047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72932" y="7892967"/>
            <a:ext cx="7390476" cy="17047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3462322" y="5350097"/>
            <a:ext cx="708531" cy="650008"/>
            <a:chOff x="3462322" y="5350097"/>
            <a:chExt cx="708531" cy="650008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3859535" y="5688787"/>
              <a:ext cx="268345" cy="268345"/>
              <a:chOff x="3859535" y="5688787"/>
              <a:chExt cx="268345" cy="26834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440000">
                <a:off x="3859535" y="5688787"/>
                <a:ext cx="268345" cy="26834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3746086" y="5467378"/>
              <a:ext cx="194456" cy="194456"/>
              <a:chOff x="3746086" y="5467378"/>
              <a:chExt cx="194456" cy="19445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220000">
                <a:off x="3746086" y="5467378"/>
                <a:ext cx="194456" cy="19445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519786" y="5600085"/>
              <a:ext cx="183706" cy="183706"/>
              <a:chOff x="3519786" y="5600085"/>
              <a:chExt cx="183706" cy="18370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2520000">
                <a:off x="3519786" y="5600085"/>
                <a:ext cx="183706" cy="18370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3489438" y="5377213"/>
              <a:ext cx="131542" cy="131542"/>
              <a:chOff x="3489438" y="5377213"/>
              <a:chExt cx="131542" cy="131542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520000">
                <a:off x="3489438" y="5377213"/>
                <a:ext cx="131542" cy="13154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3454393" y="3539886"/>
            <a:ext cx="708814" cy="655341"/>
            <a:chOff x="13454393" y="3539886"/>
            <a:chExt cx="708814" cy="655341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510486" y="3867019"/>
              <a:ext cx="272115" cy="272115"/>
              <a:chOff x="13510486" y="3867019"/>
              <a:chExt cx="272115" cy="27211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2520000">
                <a:off x="13510486" y="3867019"/>
                <a:ext cx="272115" cy="27211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880885" y="3831676"/>
              <a:ext cx="197188" cy="197188"/>
              <a:chOff x="13880885" y="3831676"/>
              <a:chExt cx="197188" cy="19718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740000">
                <a:off x="13880885" y="3831676"/>
                <a:ext cx="197188" cy="197188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766125" y="3614007"/>
              <a:ext cx="186287" cy="186287"/>
              <a:chOff x="13766125" y="3614007"/>
              <a:chExt cx="186287" cy="18628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740000">
                <a:off x="13766125" y="3614007"/>
                <a:ext cx="186287" cy="18628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005845" y="3563859"/>
              <a:ext cx="133390" cy="133390"/>
              <a:chOff x="14005845" y="3563859"/>
              <a:chExt cx="133390" cy="13339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740000">
                <a:off x="14005845" y="3563859"/>
                <a:ext cx="133390" cy="133390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5006935" y="3440207"/>
            <a:ext cx="233274" cy="111447"/>
            <a:chOff x="5006935" y="3440207"/>
            <a:chExt cx="233274" cy="11144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006935" y="3440207"/>
              <a:ext cx="233274" cy="11144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556050" y="3228911"/>
            <a:ext cx="233274" cy="111447"/>
            <a:chOff x="7556050" y="3228911"/>
            <a:chExt cx="233274" cy="11144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556050" y="3228911"/>
              <a:ext cx="233274" cy="1114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728212" y="3166766"/>
            <a:ext cx="233274" cy="111447"/>
            <a:chOff x="8728212" y="3166766"/>
            <a:chExt cx="233274" cy="11144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728212" y="3166766"/>
              <a:ext cx="233274" cy="11144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113458" y="3484163"/>
            <a:ext cx="233274" cy="111447"/>
            <a:chOff x="11113458" y="3484163"/>
            <a:chExt cx="233274" cy="11144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113458" y="3484163"/>
              <a:ext cx="233274" cy="11144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794053" y="4274348"/>
            <a:ext cx="233274" cy="111447"/>
            <a:chOff x="12794053" y="4274348"/>
            <a:chExt cx="233274" cy="11144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794053" y="4274348"/>
              <a:ext cx="233274" cy="111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1" y="1093969"/>
            <a:ext cx="1104762" cy="12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6" y="1027869"/>
            <a:ext cx="13361905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3975" y="2583834"/>
            <a:ext cx="654034" cy="600013"/>
            <a:chOff x="4163975" y="2583834"/>
            <a:chExt cx="654034" cy="6000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30636" y="2896473"/>
              <a:ext cx="247706" cy="247706"/>
              <a:chOff x="4530636" y="2896473"/>
              <a:chExt cx="247706" cy="2477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440000">
                <a:off x="4530636" y="2896473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25913" y="2692093"/>
              <a:ext cx="179499" cy="179499"/>
              <a:chOff x="4425913" y="2692093"/>
              <a:chExt cx="179499" cy="17949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220000">
                <a:off x="4425913" y="2692093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217019" y="2814594"/>
              <a:ext cx="169576" cy="169576"/>
              <a:chOff x="4217019" y="2814594"/>
              <a:chExt cx="169576" cy="1695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520000">
                <a:off x="4217019" y="2814594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89005" y="2608864"/>
              <a:ext cx="121424" cy="121424"/>
              <a:chOff x="4189005" y="2608864"/>
              <a:chExt cx="121424" cy="12142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520000">
                <a:off x="4189005" y="2608864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604742" y="1745910"/>
            <a:ext cx="666451" cy="616174"/>
            <a:chOff x="13604742" y="1745910"/>
            <a:chExt cx="666451" cy="61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57482" y="2053491"/>
              <a:ext cx="255852" cy="255852"/>
              <a:chOff x="13657482" y="2053491"/>
              <a:chExt cx="255852" cy="25585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520000">
                <a:off x="13657482" y="2053491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005744" y="2020261"/>
              <a:ext cx="185402" cy="185402"/>
              <a:chOff x="14005744" y="2020261"/>
              <a:chExt cx="185402" cy="1854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4005744" y="2020261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897843" y="1815601"/>
              <a:ext cx="175153" cy="175153"/>
              <a:chOff x="13897843" y="1815601"/>
              <a:chExt cx="175153" cy="1751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3897843" y="1815601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123236" y="1768449"/>
              <a:ext cx="125418" cy="125418"/>
              <a:chOff x="14123236" y="1768449"/>
              <a:chExt cx="125418" cy="1254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4123236" y="1768449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984749" y="3744866"/>
            <a:ext cx="8881951" cy="5373580"/>
            <a:chOff x="1984749" y="3744866"/>
            <a:chExt cx="8881951" cy="537358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4749" y="3744866"/>
              <a:ext cx="8881951" cy="537358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208166" y="5489935"/>
            <a:ext cx="3419048" cy="1514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1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7406" y="6738151"/>
            <a:ext cx="10076190" cy="3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69053" y="6773026"/>
            <a:ext cx="513457" cy="713385"/>
            <a:chOff x="13269053" y="6773026"/>
            <a:chExt cx="513457" cy="7133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00865" y="7198747"/>
              <a:ext cx="255852" cy="255852"/>
              <a:chOff x="13300865" y="7198747"/>
              <a:chExt cx="255852" cy="2558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20000">
                <a:off x="13300865" y="7198747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590867" y="7039635"/>
              <a:ext cx="185402" cy="185402"/>
              <a:chOff x="13590867" y="7039635"/>
              <a:chExt cx="185402" cy="18540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40000">
                <a:off x="13590867" y="703963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404896" y="6902397"/>
              <a:ext cx="175153" cy="175153"/>
              <a:chOff x="13404896" y="6902397"/>
              <a:chExt cx="175153" cy="17515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40000">
                <a:off x="13404896" y="6902397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581065" y="6777247"/>
              <a:ext cx="125418" cy="125418"/>
              <a:chOff x="13581065" y="6777247"/>
              <a:chExt cx="125418" cy="12541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0000">
                <a:off x="13581065" y="6777247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529870" y="2504655"/>
            <a:ext cx="5225974" cy="4128328"/>
            <a:chOff x="6529870" y="2504655"/>
            <a:chExt cx="5225974" cy="41283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9870" y="2504655"/>
              <a:ext cx="5225974" cy="4128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21137" y="4568818"/>
            <a:ext cx="654034" cy="600013"/>
            <a:chOff x="6321137" y="4568818"/>
            <a:chExt cx="654034" cy="6000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687798" y="4881458"/>
              <a:ext cx="247706" cy="247706"/>
              <a:chOff x="6687798" y="4881458"/>
              <a:chExt cx="247706" cy="24770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440000">
                <a:off x="6687798" y="4881458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583076" y="4677078"/>
              <a:ext cx="179499" cy="179499"/>
              <a:chOff x="6583076" y="4677078"/>
              <a:chExt cx="179499" cy="17949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220000">
                <a:off x="6583076" y="4677078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374181" y="4799579"/>
              <a:ext cx="169576" cy="169576"/>
              <a:chOff x="6374181" y="4799579"/>
              <a:chExt cx="169576" cy="16957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20000">
                <a:off x="6374181" y="4799579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346168" y="4593849"/>
              <a:ext cx="121424" cy="121424"/>
              <a:chOff x="6346168" y="4593849"/>
              <a:chExt cx="121424" cy="12142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520000">
                <a:off x="6346168" y="4593849"/>
                <a:ext cx="121424" cy="1214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017" y="457143"/>
            <a:ext cx="17576822" cy="9374182"/>
            <a:chOff x="398017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17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2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7" y="1027870"/>
            <a:ext cx="12247619" cy="3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1543" y="4828371"/>
            <a:ext cx="4828571" cy="9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9638" y="5850878"/>
            <a:ext cx="4828571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23602" y="1989412"/>
            <a:ext cx="654034" cy="600013"/>
            <a:chOff x="6623602" y="1989412"/>
            <a:chExt cx="654034" cy="6000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90263" y="2302051"/>
              <a:ext cx="247706" cy="247706"/>
              <a:chOff x="6990263" y="2302051"/>
              <a:chExt cx="247706" cy="24770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440000">
                <a:off x="6990263" y="2302051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85541" y="2097672"/>
              <a:ext cx="179499" cy="179499"/>
              <a:chOff x="6885541" y="2097672"/>
              <a:chExt cx="179499" cy="17949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220000">
                <a:off x="6885541" y="2097672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76646" y="2220172"/>
              <a:ext cx="169576" cy="169576"/>
              <a:chOff x="6676646" y="2220172"/>
              <a:chExt cx="169576" cy="169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520000">
                <a:off x="6676646" y="2220172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648633" y="2014442"/>
              <a:ext cx="121424" cy="121424"/>
              <a:chOff x="6648633" y="2014442"/>
              <a:chExt cx="121424" cy="12142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520000">
                <a:off x="6648633" y="2014442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271377" y="2642204"/>
            <a:ext cx="666451" cy="616174"/>
            <a:chOff x="12271377" y="2642204"/>
            <a:chExt cx="666451" cy="61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324118" y="2949786"/>
              <a:ext cx="255852" cy="255852"/>
              <a:chOff x="12324118" y="2949786"/>
              <a:chExt cx="255852" cy="2558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2520000">
                <a:off x="12324118" y="2949786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672380" y="2916555"/>
              <a:ext cx="185402" cy="185402"/>
              <a:chOff x="12672380" y="2916555"/>
              <a:chExt cx="185402" cy="18540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2672380" y="291655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64478" y="2711895"/>
              <a:ext cx="175153" cy="175153"/>
              <a:chOff x="12564478" y="2711895"/>
              <a:chExt cx="175153" cy="1751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740000">
                <a:off x="12564478" y="271189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789871" y="2664744"/>
              <a:ext cx="125418" cy="125418"/>
              <a:chOff x="12789871" y="2664744"/>
              <a:chExt cx="125418" cy="1254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740000">
                <a:off x="12789871" y="2664744"/>
                <a:ext cx="125418" cy="125418"/>
              </a:xfrm>
              <a:prstGeom prst="rect">
                <a:avLst/>
              </a:prstGeom>
            </p:spPr>
          </p:pic>
        </p:grpSp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1542" y="6950263"/>
            <a:ext cx="5542857" cy="9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88960" y="3597562"/>
            <a:ext cx="7964835" cy="5575385"/>
            <a:chOff x="8288960" y="3597562"/>
            <a:chExt cx="7964835" cy="557538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8960" y="3597562"/>
              <a:ext cx="7964835" cy="55753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017" y="406723"/>
            <a:ext cx="17576822" cy="9374182"/>
            <a:chOff x="398017" y="40672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17" y="40672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2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7" y="1027870"/>
            <a:ext cx="12923810" cy="3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7488" y="4439334"/>
            <a:ext cx="4066667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21654" y="1758000"/>
            <a:ext cx="654034" cy="600013"/>
            <a:chOff x="4421654" y="1758000"/>
            <a:chExt cx="654034" cy="6000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788314" y="2070640"/>
              <a:ext cx="247706" cy="247706"/>
              <a:chOff x="4788314" y="2070640"/>
              <a:chExt cx="247706" cy="24770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440000">
                <a:off x="4788314" y="2070640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683592" y="1866260"/>
              <a:ext cx="179499" cy="179499"/>
              <a:chOff x="4683592" y="1866260"/>
              <a:chExt cx="179499" cy="1794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220000">
                <a:off x="4683592" y="1866260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74697" y="1988761"/>
              <a:ext cx="169576" cy="169576"/>
              <a:chOff x="4474697" y="1988761"/>
              <a:chExt cx="169576" cy="1695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520000">
                <a:off x="4474697" y="1988761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46684" y="1783031"/>
              <a:ext cx="121424" cy="121424"/>
              <a:chOff x="4446684" y="1783031"/>
              <a:chExt cx="121424" cy="121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520000">
                <a:off x="4446684" y="1783031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240321" y="2592515"/>
            <a:ext cx="666451" cy="616174"/>
            <a:chOff x="13240321" y="2592515"/>
            <a:chExt cx="666451" cy="61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293062" y="2900096"/>
              <a:ext cx="255852" cy="255852"/>
              <a:chOff x="13293062" y="2900096"/>
              <a:chExt cx="255852" cy="25585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520000">
                <a:off x="13293062" y="2900096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41324" y="2866866"/>
              <a:ext cx="185402" cy="185402"/>
              <a:chOff x="13641324" y="2866866"/>
              <a:chExt cx="185402" cy="18540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3641324" y="2866866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533422" y="2662206"/>
              <a:ext cx="175153" cy="175153"/>
              <a:chOff x="13533422" y="2662206"/>
              <a:chExt cx="175153" cy="1751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3533422" y="2662206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758815" y="2615054"/>
              <a:ext cx="125418" cy="125418"/>
              <a:chOff x="13758815" y="2615054"/>
              <a:chExt cx="125418" cy="1254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740000">
                <a:off x="13758815" y="2615054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005253" y="4101578"/>
            <a:ext cx="9301750" cy="4418331"/>
            <a:chOff x="7005253" y="4101578"/>
            <a:chExt cx="9301750" cy="441833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5253" y="4101578"/>
              <a:ext cx="9301750" cy="44183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66029" y="7502544"/>
            <a:ext cx="1522637" cy="1533333"/>
            <a:chOff x="15966029" y="7502544"/>
            <a:chExt cx="1522637" cy="1533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5966029" y="7502544"/>
              <a:ext cx="1522637" cy="153333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1514" y="6804369"/>
            <a:ext cx="4152381" cy="9047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87488" y="5763065"/>
            <a:ext cx="4628571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017" y="457143"/>
            <a:ext cx="17576822" cy="9374182"/>
            <a:chOff x="398017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017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2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7" y="1027870"/>
            <a:ext cx="11495238" cy="3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35094" y="4075403"/>
            <a:ext cx="11609524" cy="1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49017" y="1809524"/>
            <a:ext cx="666451" cy="616174"/>
            <a:chOff x="11849017" y="1809524"/>
            <a:chExt cx="666451" cy="616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901758" y="2117105"/>
              <a:ext cx="255852" cy="255852"/>
              <a:chOff x="11901758" y="2117105"/>
              <a:chExt cx="255852" cy="25585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2520000">
                <a:off x="11901758" y="211710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250019" y="2083875"/>
              <a:ext cx="185402" cy="185402"/>
              <a:chOff x="12250019" y="2083875"/>
              <a:chExt cx="185402" cy="18540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12250019" y="2083875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42118" y="1879215"/>
              <a:ext cx="175153" cy="175153"/>
              <a:chOff x="12142118" y="1879215"/>
              <a:chExt cx="175153" cy="17515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12142118" y="187921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67511" y="1832063"/>
              <a:ext cx="125418" cy="125418"/>
              <a:chOff x="12367511" y="1832063"/>
              <a:chExt cx="125418" cy="12541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12367511" y="1832063"/>
                <a:ext cx="125418" cy="125418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7929" y="7945643"/>
            <a:ext cx="2523810" cy="9047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57591" y="7923665"/>
            <a:ext cx="3266667" cy="9047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2921" y="7962546"/>
            <a:ext cx="2809524" cy="9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22711" y="5828790"/>
            <a:ext cx="6171429" cy="1631713"/>
            <a:chOff x="6422711" y="5828790"/>
            <a:chExt cx="6171429" cy="163171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2711" y="5828790"/>
              <a:ext cx="6171429" cy="1631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923" y="3494505"/>
            <a:ext cx="6690269" cy="5714286"/>
            <a:chOff x="1108923" y="3494505"/>
            <a:chExt cx="6690269" cy="57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923" y="3494505"/>
              <a:ext cx="6690269" cy="57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1918" y="1046918"/>
            <a:ext cx="8523810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9512" y="2272122"/>
            <a:ext cx="668129" cy="612944"/>
            <a:chOff x="6959512" y="2272122"/>
            <a:chExt cx="668129" cy="61294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34075" y="2591499"/>
              <a:ext cx="253044" cy="253044"/>
              <a:chOff x="7334075" y="2591499"/>
              <a:chExt cx="253044" cy="25304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440000">
                <a:off x="7334075" y="2591499"/>
                <a:ext cx="253044" cy="25304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27095" y="2382715"/>
              <a:ext cx="183368" cy="183368"/>
              <a:chOff x="7227095" y="2382715"/>
              <a:chExt cx="183368" cy="18336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220000">
                <a:off x="7227095" y="2382715"/>
                <a:ext cx="183368" cy="1833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013699" y="2507855"/>
              <a:ext cx="173231" cy="173231"/>
              <a:chOff x="7013699" y="2507855"/>
              <a:chExt cx="173231" cy="1732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520000">
                <a:off x="7013699" y="2507855"/>
                <a:ext cx="173231" cy="17323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985082" y="2297692"/>
              <a:ext cx="124041" cy="124041"/>
              <a:chOff x="6985082" y="2297692"/>
              <a:chExt cx="124041" cy="1240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520000">
                <a:off x="6985082" y="2297692"/>
                <a:ext cx="124041" cy="12404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0671782" y="1636228"/>
            <a:ext cx="673861" cy="635894"/>
            <a:chOff x="10671782" y="1636228"/>
            <a:chExt cx="673861" cy="63589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725463" y="1957076"/>
              <a:ext cx="261366" cy="261366"/>
              <a:chOff x="10725463" y="1957076"/>
              <a:chExt cx="261366" cy="2613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60000">
                <a:off x="10725463" y="1957076"/>
                <a:ext cx="261366" cy="2613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79960" y="1917559"/>
              <a:ext cx="189398" cy="189398"/>
              <a:chOff x="11079960" y="1917559"/>
              <a:chExt cx="189398" cy="18939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80000">
                <a:off x="11079960" y="1917559"/>
                <a:ext cx="189398" cy="18939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966011" y="1710536"/>
              <a:ext cx="178928" cy="178928"/>
              <a:chOff x="10966011" y="1710536"/>
              <a:chExt cx="178928" cy="17892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80000">
                <a:off x="10966011" y="1710536"/>
                <a:ext cx="178928" cy="17892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194946" y="1658805"/>
              <a:ext cx="128120" cy="128120"/>
              <a:chOff x="11194946" y="1658805"/>
              <a:chExt cx="128120" cy="12812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680000">
                <a:off x="11194946" y="1658805"/>
                <a:ext cx="128120" cy="128120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30269" y="3564720"/>
            <a:ext cx="1828571" cy="15238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59103" y="3776854"/>
            <a:ext cx="1923810" cy="73333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0269" y="4676959"/>
            <a:ext cx="1828571" cy="15238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59103" y="4908141"/>
            <a:ext cx="1676190" cy="7333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30269" y="5828502"/>
            <a:ext cx="1828571" cy="152381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59103" y="6031112"/>
            <a:ext cx="1590476" cy="7333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0269" y="6980322"/>
            <a:ext cx="1828571" cy="15238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59103" y="7192457"/>
            <a:ext cx="3019048" cy="73333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18447" y="4533333"/>
            <a:ext cx="6655901" cy="160000"/>
            <a:chOff x="1118447" y="4533333"/>
            <a:chExt cx="6655901" cy="1600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8447" y="4533333"/>
              <a:ext cx="6655901" cy="1600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8447" y="5662857"/>
            <a:ext cx="6680745" cy="160000"/>
            <a:chOff x="1118447" y="5662857"/>
            <a:chExt cx="6680745" cy="16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8447" y="5662857"/>
              <a:ext cx="6680745" cy="1600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7970" y="6821631"/>
            <a:ext cx="6671222" cy="160000"/>
            <a:chOff x="1127970" y="6821631"/>
            <a:chExt cx="6671222" cy="160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7970" y="6821631"/>
              <a:ext cx="6671222" cy="1600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413801" y="1093969"/>
            <a:ext cx="1104762" cy="9238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96835" y="3011511"/>
            <a:ext cx="1085714" cy="965989"/>
            <a:chOff x="1196835" y="3011511"/>
            <a:chExt cx="1085714" cy="96598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96835" y="3011511"/>
              <a:ext cx="1085714" cy="96598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445405" y="6573755"/>
            <a:ext cx="8561263" cy="2675182"/>
            <a:chOff x="8445405" y="6573755"/>
            <a:chExt cx="8561263" cy="26751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45405" y="6573755"/>
              <a:ext cx="8561263" cy="267518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06194" y="3395840"/>
            <a:ext cx="6439686" cy="2962256"/>
            <a:chOff x="9506194" y="3395840"/>
            <a:chExt cx="6439686" cy="296225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06194" y="3395840"/>
              <a:ext cx="6439686" cy="2962256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17082" y="8129586"/>
            <a:ext cx="1828571" cy="152381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245916" y="8341720"/>
            <a:ext cx="2704762" cy="73333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14784" y="7989941"/>
            <a:ext cx="6671222" cy="160000"/>
            <a:chOff x="1114784" y="7989941"/>
            <a:chExt cx="6671222" cy="16000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4784" y="7989941"/>
              <a:ext cx="6671222" cy="16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519" y="3766216"/>
            <a:ext cx="14590476" cy="3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56449" y="4376130"/>
            <a:ext cx="179754" cy="141831"/>
            <a:chOff x="2656449" y="4376130"/>
            <a:chExt cx="179754" cy="14183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6449" y="4376130"/>
              <a:ext cx="179754" cy="1418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9737" y="4719727"/>
            <a:ext cx="210289" cy="98397"/>
            <a:chOff x="3039737" y="4719727"/>
            <a:chExt cx="210289" cy="983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039737" y="4719727"/>
              <a:ext cx="210289" cy="98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5363" y="5279048"/>
            <a:ext cx="160909" cy="88217"/>
            <a:chOff x="4185363" y="5279048"/>
            <a:chExt cx="160909" cy="882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5363" y="5279048"/>
              <a:ext cx="160909" cy="882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2994" y="5388005"/>
            <a:ext cx="149218" cy="107740"/>
            <a:chOff x="6752994" y="5388005"/>
            <a:chExt cx="149218" cy="1077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752994" y="5388005"/>
              <a:ext cx="149218" cy="1077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2702" y="5969266"/>
            <a:ext cx="173140" cy="141831"/>
            <a:chOff x="7632702" y="5969266"/>
            <a:chExt cx="173140" cy="141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2702" y="5969266"/>
              <a:ext cx="173140" cy="141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68878" y="3785640"/>
            <a:ext cx="740600" cy="684729"/>
            <a:chOff x="15468878" y="3785640"/>
            <a:chExt cx="740600" cy="6847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27487" y="4127443"/>
              <a:ext cx="284318" cy="284318"/>
              <a:chOff x="15527487" y="4127443"/>
              <a:chExt cx="284318" cy="2843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520000">
                <a:off x="15527487" y="4127443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914495" y="4090515"/>
              <a:ext cx="206030" cy="206030"/>
              <a:chOff x="15914495" y="4090515"/>
              <a:chExt cx="206030" cy="20603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15914495" y="4090515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794589" y="3863085"/>
              <a:ext cx="194641" cy="194641"/>
              <a:chOff x="15794589" y="3863085"/>
              <a:chExt cx="194641" cy="1946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15794589" y="3863085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045059" y="3810687"/>
              <a:ext cx="139371" cy="139371"/>
              <a:chOff x="16045059" y="3810687"/>
              <a:chExt cx="139371" cy="13937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6045059" y="3810687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52359" y="5922193"/>
            <a:ext cx="15180997" cy="486723"/>
            <a:chOff x="1552359" y="5922193"/>
            <a:chExt cx="15180997" cy="4867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2359" y="5922193"/>
              <a:ext cx="15180997" cy="4867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4970" y="3690342"/>
            <a:ext cx="1340611" cy="2256696"/>
            <a:chOff x="1594970" y="3690342"/>
            <a:chExt cx="1340611" cy="22566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4970" y="3690342"/>
              <a:ext cx="1340611" cy="22566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77477" y="5323157"/>
            <a:ext cx="160909" cy="88217"/>
            <a:chOff x="10177477" y="5323157"/>
            <a:chExt cx="160909" cy="882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77477" y="5323157"/>
              <a:ext cx="160909" cy="882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62562" y="5516484"/>
            <a:ext cx="160909" cy="88217"/>
            <a:chOff x="14262562" y="5516484"/>
            <a:chExt cx="160909" cy="8821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2562" y="5516484"/>
              <a:ext cx="160909" cy="882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51207" y="4615079"/>
            <a:ext cx="160909" cy="88217"/>
            <a:chOff x="14951207" y="4615079"/>
            <a:chExt cx="160909" cy="882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51207" y="4615079"/>
              <a:ext cx="160909" cy="882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99839" y="4616162"/>
            <a:ext cx="160909" cy="88217"/>
            <a:chOff x="12399839" y="4616162"/>
            <a:chExt cx="160909" cy="882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9839" y="4616162"/>
              <a:ext cx="160909" cy="882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28279" y="4802894"/>
            <a:ext cx="210289" cy="98397"/>
            <a:chOff x="13128279" y="4802894"/>
            <a:chExt cx="210289" cy="9839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128279" y="4802894"/>
              <a:ext cx="210289" cy="98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214424" y="4664346"/>
            <a:ext cx="210289" cy="98397"/>
            <a:chOff x="10214424" y="4664346"/>
            <a:chExt cx="210289" cy="9839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0214424" y="4664346"/>
              <a:ext cx="210289" cy="98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61477" y="4988514"/>
            <a:ext cx="210289" cy="98397"/>
            <a:chOff x="11361477" y="4988514"/>
            <a:chExt cx="210289" cy="9839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361477" y="4988514"/>
              <a:ext cx="210289" cy="983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949139" y="5133030"/>
            <a:ext cx="193057" cy="90334"/>
            <a:chOff x="5949139" y="5133030"/>
            <a:chExt cx="193057" cy="9033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5949139" y="5133030"/>
              <a:ext cx="193057" cy="903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89799" y="5462583"/>
            <a:ext cx="193057" cy="90334"/>
            <a:chOff x="5289799" y="5462583"/>
            <a:chExt cx="193057" cy="9033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5289799" y="5462583"/>
              <a:ext cx="193057" cy="9033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457531" y="5464665"/>
            <a:ext cx="193057" cy="90334"/>
            <a:chOff x="8457531" y="5464665"/>
            <a:chExt cx="193057" cy="9033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457531" y="5464665"/>
              <a:ext cx="193057" cy="90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5455" y="4573589"/>
            <a:ext cx="9204656" cy="2830928"/>
            <a:chOff x="315455" y="4573589"/>
            <a:chExt cx="9204656" cy="2830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55" y="4573589"/>
              <a:ext cx="9204656" cy="2830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21503" y="3731087"/>
            <a:ext cx="8083377" cy="4515932"/>
            <a:chOff x="9821503" y="3731087"/>
            <a:chExt cx="8083377" cy="451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1503" y="3731087"/>
              <a:ext cx="8083377" cy="45159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5727" y="395057"/>
            <a:ext cx="14095238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5805" y="1236188"/>
            <a:ext cx="666451" cy="616174"/>
            <a:chOff x="14375805" y="1236188"/>
            <a:chExt cx="666451" cy="6161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28546" y="1543769"/>
              <a:ext cx="255852" cy="255852"/>
              <a:chOff x="14428546" y="1543769"/>
              <a:chExt cx="255852" cy="25585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2520000">
                <a:off x="14428546" y="1543769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776808" y="1510538"/>
              <a:ext cx="185402" cy="185402"/>
              <a:chOff x="14776808" y="1510538"/>
              <a:chExt cx="185402" cy="18540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740000">
                <a:off x="14776808" y="1510538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68906" y="1305878"/>
              <a:ext cx="175153" cy="175153"/>
              <a:chOff x="14668906" y="1305878"/>
              <a:chExt cx="175153" cy="17515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740000">
                <a:off x="14668906" y="1305878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894299" y="1258727"/>
              <a:ext cx="125418" cy="125418"/>
              <a:chOff x="14894299" y="1258727"/>
              <a:chExt cx="125418" cy="1254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740000">
                <a:off x="14894299" y="1258727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110310" y="1809524"/>
            <a:ext cx="666451" cy="616174"/>
            <a:chOff x="3110310" y="1809524"/>
            <a:chExt cx="666451" cy="61617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63050" y="1862265"/>
              <a:ext cx="255852" cy="255852"/>
              <a:chOff x="3163050" y="1862265"/>
              <a:chExt cx="255852" cy="2558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520000">
                <a:off x="3163050" y="186226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511312" y="1965944"/>
              <a:ext cx="185402" cy="185402"/>
              <a:chOff x="3511312" y="1965944"/>
              <a:chExt cx="185402" cy="18540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740000">
                <a:off x="3511312" y="1965944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403411" y="2180853"/>
              <a:ext cx="175153" cy="175153"/>
              <a:chOff x="3403411" y="2180853"/>
              <a:chExt cx="175153" cy="1751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740000">
                <a:off x="3403411" y="2180853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628804" y="2277741"/>
              <a:ext cx="125418" cy="125418"/>
              <a:chOff x="3628804" y="2277741"/>
              <a:chExt cx="125418" cy="1254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740000">
                <a:off x="3628804" y="2277741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6525983" y="7435317"/>
            <a:ext cx="1522637" cy="1533333"/>
            <a:chOff x="16525983" y="7435317"/>
            <a:chExt cx="1522637" cy="15333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6525983" y="7435317"/>
              <a:ext cx="1522637" cy="15333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7808" y="9501117"/>
            <a:ext cx="654034" cy="600013"/>
            <a:chOff x="197808" y="9501117"/>
            <a:chExt cx="654034" cy="60001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4469" y="9813757"/>
              <a:ext cx="247706" cy="247706"/>
              <a:chOff x="564469" y="9813757"/>
              <a:chExt cx="247706" cy="24770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440000">
                <a:off x="564469" y="9813757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59746" y="9609377"/>
              <a:ext cx="179499" cy="179499"/>
              <a:chOff x="459746" y="9609377"/>
              <a:chExt cx="179499" cy="17949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220000">
                <a:off x="459746" y="9609377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250852" y="9731877"/>
              <a:ext cx="169576" cy="169576"/>
              <a:chOff x="250852" y="9731877"/>
              <a:chExt cx="169576" cy="16957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520000">
                <a:off x="250852" y="9731877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22838" y="9526147"/>
              <a:ext cx="121424" cy="121424"/>
              <a:chOff x="222838" y="9526147"/>
              <a:chExt cx="121424" cy="12142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520000">
                <a:off x="222838" y="9526147"/>
                <a:ext cx="121424" cy="1214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519" y="3766216"/>
            <a:ext cx="13142857" cy="3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43980" y="4784537"/>
            <a:ext cx="199947" cy="93558"/>
            <a:chOff x="4043980" y="4784537"/>
            <a:chExt cx="199947" cy="93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043980" y="4784537"/>
              <a:ext cx="199947" cy="935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8334" y="5212885"/>
            <a:ext cx="162407" cy="89039"/>
            <a:chOff x="5768334" y="5212885"/>
            <a:chExt cx="162407" cy="890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334" y="5212885"/>
              <a:ext cx="162407" cy="89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14924" y="4886653"/>
            <a:ext cx="153096" cy="110540"/>
            <a:chOff x="2814924" y="4886653"/>
            <a:chExt cx="153096" cy="1105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814924" y="4886653"/>
              <a:ext cx="153096" cy="110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32702" y="5969266"/>
            <a:ext cx="173140" cy="141831"/>
            <a:chOff x="7632702" y="5969266"/>
            <a:chExt cx="173140" cy="1418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2702" y="5969266"/>
              <a:ext cx="173140" cy="141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3668" y="5417145"/>
            <a:ext cx="158000" cy="90079"/>
            <a:chOff x="10383668" y="5417145"/>
            <a:chExt cx="158000" cy="900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383668" y="5417145"/>
              <a:ext cx="158000" cy="90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3605" y="4698090"/>
            <a:ext cx="171893" cy="124112"/>
            <a:chOff x="7163605" y="4698090"/>
            <a:chExt cx="171893" cy="124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7163605" y="4698090"/>
              <a:ext cx="171893" cy="124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4837" y="4764267"/>
            <a:ext cx="123755" cy="57907"/>
            <a:chOff x="11094837" y="4764267"/>
            <a:chExt cx="123755" cy="579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1094837" y="4764267"/>
              <a:ext cx="123755" cy="579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89429" y="4645331"/>
            <a:ext cx="156885" cy="86012"/>
            <a:chOff x="12989429" y="4645331"/>
            <a:chExt cx="156885" cy="860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9429" y="4645331"/>
              <a:ext cx="156885" cy="860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30416" y="4290516"/>
            <a:ext cx="740600" cy="684729"/>
            <a:chOff x="13930416" y="4290516"/>
            <a:chExt cx="740600" cy="6847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989025" y="4632319"/>
              <a:ext cx="284318" cy="284318"/>
              <a:chOff x="13989025" y="4632319"/>
              <a:chExt cx="284318" cy="28431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520000">
                <a:off x="13989025" y="4632319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376034" y="4595391"/>
              <a:ext cx="206030" cy="206030"/>
              <a:chOff x="14376034" y="4595391"/>
              <a:chExt cx="206030" cy="20603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4376034" y="4595391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256127" y="4367961"/>
              <a:ext cx="194641" cy="194641"/>
              <a:chOff x="14256127" y="4367961"/>
              <a:chExt cx="194641" cy="19464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4256127" y="4367961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506598" y="4315564"/>
              <a:ext cx="139371" cy="139371"/>
              <a:chOff x="14506598" y="4315564"/>
              <a:chExt cx="139371" cy="13937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740000">
                <a:off x="14506598" y="4315564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772705" y="6040181"/>
            <a:ext cx="12740304" cy="486723"/>
            <a:chOff x="2772705" y="6040181"/>
            <a:chExt cx="12740304" cy="4867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72705" y="6040181"/>
              <a:ext cx="12740304" cy="4867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836203" y="3775122"/>
            <a:ext cx="1340611" cy="2256696"/>
            <a:chOff x="2836203" y="3775122"/>
            <a:chExt cx="1340611" cy="225669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6203" y="3775122"/>
              <a:ext cx="1340611" cy="225669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73571" y="5556454"/>
            <a:ext cx="109861" cy="79323"/>
            <a:chOff x="13573571" y="5556454"/>
            <a:chExt cx="109861" cy="793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3573571" y="5556454"/>
              <a:ext cx="109861" cy="793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83921" y="4824607"/>
            <a:ext cx="109861" cy="79323"/>
            <a:chOff x="11683921" y="4824607"/>
            <a:chExt cx="109861" cy="793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1683921" y="4824607"/>
              <a:ext cx="109861" cy="7932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80703" y="5556454"/>
            <a:ext cx="109861" cy="79323"/>
            <a:chOff x="12480703" y="5556454"/>
            <a:chExt cx="109861" cy="793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2480703" y="5556454"/>
              <a:ext cx="109861" cy="793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62349" y="5439123"/>
            <a:ext cx="158000" cy="90079"/>
            <a:chOff x="6462349" y="5439123"/>
            <a:chExt cx="158000" cy="9007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62349" y="5439123"/>
              <a:ext cx="158000" cy="900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277893" y="5439123"/>
            <a:ext cx="158000" cy="90079"/>
            <a:chOff x="8277893" y="5439123"/>
            <a:chExt cx="158000" cy="9007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277893" y="5439123"/>
              <a:ext cx="158000" cy="900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472548" y="5176817"/>
            <a:ext cx="158000" cy="90079"/>
            <a:chOff x="3472548" y="5176817"/>
            <a:chExt cx="158000" cy="9007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472548" y="5176817"/>
              <a:ext cx="158000" cy="9007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22582" y="5141774"/>
            <a:ext cx="158000" cy="90079"/>
            <a:chOff x="8922582" y="5141774"/>
            <a:chExt cx="158000" cy="9007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922582" y="5141774"/>
              <a:ext cx="158000" cy="9007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049768" y="4746611"/>
            <a:ext cx="109861" cy="79323"/>
            <a:chOff x="5049768" y="4746611"/>
            <a:chExt cx="109861" cy="7932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5049768" y="4746611"/>
              <a:ext cx="109861" cy="7932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504548" y="5018818"/>
            <a:ext cx="158000" cy="90079"/>
            <a:chOff x="9504548" y="5018818"/>
            <a:chExt cx="158000" cy="900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504548" y="5018818"/>
              <a:ext cx="158000" cy="90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5727" y="395057"/>
            <a:ext cx="13333333" cy="3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07415" y="1597006"/>
            <a:ext cx="666451" cy="616174"/>
            <a:chOff x="13707415" y="1597006"/>
            <a:chExt cx="666451" cy="6161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760155" y="1904588"/>
              <a:ext cx="255852" cy="255852"/>
              <a:chOff x="13760155" y="1904588"/>
              <a:chExt cx="255852" cy="255852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520000">
                <a:off x="13760155" y="1904588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4108417" y="1871357"/>
              <a:ext cx="185402" cy="185402"/>
              <a:chOff x="14108417" y="1871357"/>
              <a:chExt cx="185402" cy="18540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740000">
                <a:off x="14108417" y="1871357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000516" y="1666697"/>
              <a:ext cx="175153" cy="175153"/>
              <a:chOff x="14000516" y="1666697"/>
              <a:chExt cx="175153" cy="17515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740000">
                <a:off x="14000516" y="1666697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225909" y="1619546"/>
              <a:ext cx="125418" cy="125418"/>
              <a:chOff x="14225909" y="1619546"/>
              <a:chExt cx="125418" cy="12541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740000">
                <a:off x="14225909" y="1619546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942889" y="1214652"/>
            <a:ext cx="666451" cy="616174"/>
            <a:chOff x="3942889" y="1214652"/>
            <a:chExt cx="666451" cy="61617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995630" y="1267393"/>
              <a:ext cx="255852" cy="255852"/>
              <a:chOff x="3995630" y="1267393"/>
              <a:chExt cx="255852" cy="2558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520000">
                <a:off x="3995630" y="1267393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343891" y="1371073"/>
              <a:ext cx="185402" cy="185402"/>
              <a:chOff x="4343891" y="1371073"/>
              <a:chExt cx="185402" cy="18540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740000">
                <a:off x="4343891" y="1371073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235990" y="1585982"/>
              <a:ext cx="175153" cy="175153"/>
              <a:chOff x="4235990" y="1585982"/>
              <a:chExt cx="175153" cy="1751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740000">
                <a:off x="4235990" y="1585982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61383" y="1682869"/>
              <a:ext cx="125418" cy="125418"/>
              <a:chOff x="4461383" y="1682869"/>
              <a:chExt cx="125418" cy="1254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740000">
                <a:off x="4461383" y="1682869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97808" y="9501117"/>
            <a:ext cx="654034" cy="600013"/>
            <a:chOff x="197808" y="9501117"/>
            <a:chExt cx="654034" cy="6000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64469" y="9813757"/>
              <a:ext cx="247706" cy="247706"/>
              <a:chOff x="564469" y="9813757"/>
              <a:chExt cx="247706" cy="24770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440000">
                <a:off x="564469" y="9813757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59746" y="9609377"/>
              <a:ext cx="179499" cy="179499"/>
              <a:chOff x="459746" y="9609377"/>
              <a:chExt cx="179499" cy="17949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220000">
                <a:off x="459746" y="9609377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0852" y="9731877"/>
              <a:ext cx="169576" cy="169576"/>
              <a:chOff x="250852" y="9731877"/>
              <a:chExt cx="169576" cy="16957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20000">
                <a:off x="250852" y="9731877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22838" y="9526147"/>
              <a:ext cx="121424" cy="121424"/>
              <a:chOff x="222838" y="9526147"/>
              <a:chExt cx="121424" cy="12142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520000">
                <a:off x="222838" y="9526147"/>
                <a:ext cx="121424" cy="121424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9563282-C18D-4CF6-9C7C-040887097F5C}"/>
              </a:ext>
            </a:extLst>
          </p:cNvPr>
          <p:cNvSpPr txBox="1"/>
          <p:nvPr/>
        </p:nvSpPr>
        <p:spPr>
          <a:xfrm>
            <a:off x="3395205" y="3529039"/>
            <a:ext cx="3818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Flicking </a:t>
            </a:r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링크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43FEB-DEC4-409F-90F0-87509E114A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5175" y="4373004"/>
            <a:ext cx="6018734" cy="501898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280A2BF-852C-481A-9CF7-76FF8D57E3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969453"/>
            <a:ext cx="5497746" cy="68040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9524" y="4057143"/>
            <a:ext cx="13866667" cy="4914286"/>
            <a:chOff x="2209524" y="4057143"/>
            <a:chExt cx="13866667" cy="49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524" y="4057143"/>
              <a:ext cx="13866667" cy="49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0094" y="7558296"/>
            <a:ext cx="1018105" cy="1018105"/>
            <a:chOff x="3820094" y="7558296"/>
            <a:chExt cx="1018105" cy="10181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0094" y="7558296"/>
              <a:ext cx="1018105" cy="1018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20094" y="5986533"/>
            <a:ext cx="1018105" cy="1018105"/>
            <a:chOff x="3820094" y="5986533"/>
            <a:chExt cx="1018105" cy="10181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0094" y="5986533"/>
              <a:ext cx="1018105" cy="10181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8636" y="4395236"/>
            <a:ext cx="3771429" cy="7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9323" y="5071396"/>
            <a:ext cx="3114286" cy="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790105" y="5193143"/>
            <a:ext cx="476190" cy="102095"/>
            <a:chOff x="5790105" y="5193143"/>
            <a:chExt cx="476190" cy="102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0105" y="5193143"/>
              <a:ext cx="476190" cy="1020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28636" y="5955078"/>
            <a:ext cx="3761905" cy="7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03295" y="6004697"/>
            <a:ext cx="1685714" cy="140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9323" y="6631237"/>
            <a:ext cx="6266667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90105" y="6752985"/>
            <a:ext cx="476190" cy="102095"/>
            <a:chOff x="5790105" y="6752985"/>
            <a:chExt cx="476190" cy="102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0105" y="6752985"/>
              <a:ext cx="476190" cy="10209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28636" y="7593507"/>
            <a:ext cx="3380952" cy="7238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3295" y="7587059"/>
            <a:ext cx="1685714" cy="14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9323" y="8269667"/>
            <a:ext cx="6266667" cy="4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790105" y="8391414"/>
            <a:ext cx="476190" cy="102095"/>
            <a:chOff x="5790105" y="8391414"/>
            <a:chExt cx="476190" cy="1020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0105" y="8391414"/>
              <a:ext cx="476190" cy="102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20094" y="4416225"/>
            <a:ext cx="1018105" cy="1018105"/>
            <a:chOff x="3820094" y="4416225"/>
            <a:chExt cx="1018105" cy="10181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0094" y="4416225"/>
              <a:ext cx="1018105" cy="101810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03295" y="4453765"/>
            <a:ext cx="1685714" cy="14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8299" y="833587"/>
            <a:ext cx="8619048" cy="46666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52093" y="2721209"/>
            <a:ext cx="654034" cy="600013"/>
            <a:chOff x="5252093" y="2721209"/>
            <a:chExt cx="654034" cy="6000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618754" y="3033848"/>
              <a:ext cx="247706" cy="247706"/>
              <a:chOff x="5618754" y="3033848"/>
              <a:chExt cx="247706" cy="24770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440000">
                <a:off x="5618754" y="3033848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14032" y="2829469"/>
              <a:ext cx="179499" cy="179499"/>
              <a:chOff x="5514032" y="2829469"/>
              <a:chExt cx="179499" cy="17949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220000">
                <a:off x="5514032" y="2829469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305137" y="2951969"/>
              <a:ext cx="169576" cy="169576"/>
              <a:chOff x="5305137" y="2951969"/>
              <a:chExt cx="169576" cy="1695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520000">
                <a:off x="5305137" y="2951969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277124" y="2746239"/>
              <a:ext cx="121424" cy="121424"/>
              <a:chOff x="5277124" y="2746239"/>
              <a:chExt cx="121424" cy="12142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2520000">
                <a:off x="5277124" y="2746239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200872" y="2329645"/>
            <a:ext cx="666451" cy="616174"/>
            <a:chOff x="12200872" y="2329645"/>
            <a:chExt cx="666451" cy="61617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253613" y="2637226"/>
              <a:ext cx="255852" cy="255852"/>
              <a:chOff x="12253613" y="2637226"/>
              <a:chExt cx="255852" cy="25585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2520000">
                <a:off x="12253613" y="2637226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601874" y="2603996"/>
              <a:ext cx="185402" cy="185402"/>
              <a:chOff x="12601874" y="2603996"/>
              <a:chExt cx="185402" cy="18540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740000">
                <a:off x="12601874" y="2603996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493973" y="2399336"/>
              <a:ext cx="175153" cy="175153"/>
              <a:chOff x="12493973" y="2399336"/>
              <a:chExt cx="175153" cy="17515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740000">
                <a:off x="12493973" y="2399336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719366" y="2352184"/>
              <a:ext cx="125418" cy="125418"/>
              <a:chOff x="12719366" y="2352184"/>
              <a:chExt cx="125418" cy="12541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1740000">
                <a:off x="12719366" y="2352184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2247619" y="5647029"/>
            <a:ext cx="13771429" cy="133079"/>
            <a:chOff x="2247619" y="5647029"/>
            <a:chExt cx="13771429" cy="1330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47619" y="5647029"/>
              <a:ext cx="13771429" cy="1330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222222" y="7233178"/>
            <a:ext cx="13796825" cy="133079"/>
            <a:chOff x="2222222" y="7233178"/>
            <a:chExt cx="13796825" cy="13307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22222" y="7233178"/>
              <a:ext cx="13796825" cy="13307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1320000">
            <a:off x="16242946" y="6523166"/>
            <a:ext cx="1161905" cy="82857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930680" y="2420638"/>
            <a:ext cx="3076190" cy="215866"/>
            <a:chOff x="1930680" y="2420638"/>
            <a:chExt cx="3076190" cy="21586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930680" y="2420638"/>
              <a:ext cx="3076190" cy="2158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269320" y="2411115"/>
            <a:ext cx="3095238" cy="215866"/>
            <a:chOff x="13269320" y="2411115"/>
            <a:chExt cx="3095238" cy="21586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3269320" y="2411115"/>
              <a:ext cx="3095238" cy="21586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720282" y="6891641"/>
            <a:ext cx="2232099" cy="2785740"/>
            <a:chOff x="14720282" y="6891641"/>
            <a:chExt cx="2232099" cy="278574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720282" y="6891641"/>
              <a:ext cx="2232099" cy="2785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39142" y="7231249"/>
            <a:ext cx="1087255" cy="215866"/>
            <a:chOff x="5839142" y="7231249"/>
            <a:chExt cx="1087255" cy="215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839142" y="7231249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9317" y="7231249"/>
            <a:ext cx="1087255" cy="215866"/>
            <a:chOff x="11359317" y="7231249"/>
            <a:chExt cx="1087255" cy="215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359317" y="7231249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71429" y="7863762"/>
            <a:ext cx="7695975" cy="885089"/>
            <a:chOff x="5371429" y="7863762"/>
            <a:chExt cx="7695975" cy="8850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1429" y="7863762"/>
              <a:ext cx="7695975" cy="8850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65107" y="1276617"/>
            <a:ext cx="12228571" cy="7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73238" y="3819476"/>
            <a:ext cx="14895238" cy="58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06802" y="7946676"/>
            <a:ext cx="6171429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51346" y="2644297"/>
            <a:ext cx="335458" cy="111447"/>
            <a:chOff x="7551346" y="2644297"/>
            <a:chExt cx="335458" cy="1114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551346" y="2644297"/>
              <a:ext cx="335458" cy="11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55030" y="2644297"/>
            <a:ext cx="335458" cy="111447"/>
            <a:chOff x="9755030" y="2644297"/>
            <a:chExt cx="335458" cy="1114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755030" y="2644297"/>
              <a:ext cx="335458" cy="1114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1965" y="3565615"/>
            <a:ext cx="250892" cy="111447"/>
            <a:chOff x="10491965" y="3565615"/>
            <a:chExt cx="250892" cy="1114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1965" y="3565615"/>
              <a:ext cx="250892" cy="1114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4411" y="2605660"/>
            <a:ext cx="258185" cy="111447"/>
            <a:chOff x="12054411" y="2605660"/>
            <a:chExt cx="258185" cy="1114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054411" y="2605660"/>
              <a:ext cx="258185" cy="1114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16316" y="2605660"/>
            <a:ext cx="154353" cy="111447"/>
            <a:chOff x="6216316" y="2605660"/>
            <a:chExt cx="154353" cy="1114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216316" y="2605660"/>
              <a:ext cx="154353" cy="1114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99083" y="3760075"/>
            <a:ext cx="737532" cy="772247"/>
            <a:chOff x="4699083" y="3760075"/>
            <a:chExt cx="737532" cy="77224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098805" y="4194512"/>
              <a:ext cx="300452" cy="300452"/>
              <a:chOff x="5098805" y="4194512"/>
              <a:chExt cx="300452" cy="3004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20000">
                <a:off x="5098805" y="4194512"/>
                <a:ext cx="300452" cy="3004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008290" y="3928246"/>
              <a:ext cx="217722" cy="217722"/>
              <a:chOff x="5008290" y="3928246"/>
              <a:chExt cx="217722" cy="21772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800000">
                <a:off x="5008290" y="3928246"/>
                <a:ext cx="217722" cy="21772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39472" y="4044157"/>
              <a:ext cx="205686" cy="205686"/>
              <a:chOff x="4739472" y="4044157"/>
              <a:chExt cx="205686" cy="20568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00000">
                <a:off x="4739472" y="4044157"/>
                <a:ext cx="205686" cy="2056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739934" y="3788996"/>
              <a:ext cx="147281" cy="147281"/>
              <a:chOff x="4739934" y="3788996"/>
              <a:chExt cx="147281" cy="14728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100000">
                <a:off x="4739934" y="3788996"/>
                <a:ext cx="147281" cy="14728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165875" y="2045032"/>
            <a:ext cx="759889" cy="647242"/>
            <a:chOff x="12165875" y="2045032"/>
            <a:chExt cx="759889" cy="64724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224064" y="2352981"/>
              <a:ext cx="281104" cy="281104"/>
              <a:chOff x="12224064" y="2352981"/>
              <a:chExt cx="281104" cy="28110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760000">
                <a:off x="12224064" y="2352981"/>
                <a:ext cx="281104" cy="28110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611108" y="2340646"/>
              <a:ext cx="203702" cy="203702"/>
              <a:chOff x="12611108" y="2340646"/>
              <a:chExt cx="203702" cy="20370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980000">
                <a:off x="12611108" y="2340646"/>
                <a:ext cx="203702" cy="20370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508937" y="2107685"/>
              <a:ext cx="192441" cy="192441"/>
              <a:chOff x="12508937" y="2107685"/>
              <a:chExt cx="192441" cy="19244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980000">
                <a:off x="12508937" y="2107685"/>
                <a:ext cx="192441" cy="19244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761559" y="2071441"/>
              <a:ext cx="137796" cy="137796"/>
              <a:chOff x="12761559" y="2071441"/>
              <a:chExt cx="137796" cy="13779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980000">
                <a:off x="12761559" y="2071441"/>
                <a:ext cx="137796" cy="13779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786545" y="2645423"/>
            <a:ext cx="1539273" cy="2425764"/>
            <a:chOff x="12786545" y="2645423"/>
            <a:chExt cx="1539273" cy="242576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86545" y="2645423"/>
              <a:ext cx="1539273" cy="24257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470002" y="7706709"/>
            <a:ext cx="905102" cy="1103957"/>
            <a:chOff x="12470002" y="7706709"/>
            <a:chExt cx="905102" cy="110395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140000">
              <a:off x="12470002" y="7706709"/>
              <a:ext cx="905102" cy="11039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00815" y="7472470"/>
            <a:ext cx="812054" cy="1205910"/>
            <a:chOff x="4900815" y="7472470"/>
            <a:chExt cx="812054" cy="120591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920000">
              <a:off x="4900815" y="7472470"/>
              <a:ext cx="812054" cy="120591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644868" y="5285283"/>
            <a:ext cx="335458" cy="111447"/>
            <a:chOff x="6644868" y="5285283"/>
            <a:chExt cx="335458" cy="11144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644868" y="5285283"/>
              <a:ext cx="335458" cy="11144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965539" y="5210749"/>
            <a:ext cx="335458" cy="111447"/>
            <a:chOff x="11965539" y="5210749"/>
            <a:chExt cx="335458" cy="1114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965539" y="5210749"/>
              <a:ext cx="335458" cy="11144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127464" y="5663584"/>
            <a:ext cx="855981" cy="111447"/>
            <a:chOff x="14127464" y="5663584"/>
            <a:chExt cx="855981" cy="11144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4127464" y="5663584"/>
              <a:ext cx="855981" cy="11144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321535" y="6671481"/>
            <a:ext cx="335458" cy="111447"/>
            <a:chOff x="4321535" y="6671481"/>
            <a:chExt cx="335458" cy="11144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321535" y="6671481"/>
              <a:ext cx="335458" cy="111447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924243" y="6224426"/>
            <a:ext cx="250892" cy="111447"/>
            <a:chOff x="7924243" y="6224426"/>
            <a:chExt cx="250892" cy="11144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4243" y="6224426"/>
              <a:ext cx="250892" cy="11144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366519" y="5483891"/>
            <a:ext cx="250892" cy="111447"/>
            <a:chOff x="10366519" y="5483891"/>
            <a:chExt cx="250892" cy="11144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6519" y="5483891"/>
              <a:ext cx="250892" cy="1114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77640" y="6684108"/>
            <a:ext cx="250892" cy="111447"/>
            <a:chOff x="13777640" y="6684108"/>
            <a:chExt cx="250892" cy="11144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7640" y="6684108"/>
              <a:ext cx="250892" cy="11144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095192" y="5291317"/>
            <a:ext cx="154353" cy="111447"/>
            <a:chOff x="9095192" y="5291317"/>
            <a:chExt cx="154353" cy="11144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095192" y="5291317"/>
              <a:ext cx="154353" cy="11144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709368" y="5316162"/>
            <a:ext cx="154353" cy="111447"/>
            <a:chOff x="12709368" y="5316162"/>
            <a:chExt cx="154353" cy="1114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709368" y="5316162"/>
              <a:ext cx="154353" cy="11144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891925" y="6448028"/>
            <a:ext cx="154353" cy="111447"/>
            <a:chOff x="10891925" y="6448028"/>
            <a:chExt cx="154353" cy="111447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0891925" y="6448028"/>
              <a:ext cx="154353" cy="11144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710401" y="5768997"/>
            <a:ext cx="154353" cy="111447"/>
            <a:chOff x="3710401" y="5768997"/>
            <a:chExt cx="154353" cy="111447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3710401" y="5768997"/>
              <a:ext cx="154353" cy="11144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5436615" y="6611644"/>
            <a:ext cx="250892" cy="111447"/>
            <a:chOff x="5436615" y="6611644"/>
            <a:chExt cx="250892" cy="111447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6615" y="6611644"/>
              <a:ext cx="250892" cy="111447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97808" y="9501117"/>
            <a:ext cx="654034" cy="600013"/>
            <a:chOff x="197808" y="9501117"/>
            <a:chExt cx="654034" cy="60001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564469" y="9813757"/>
              <a:ext cx="247706" cy="247706"/>
              <a:chOff x="564469" y="9813757"/>
              <a:chExt cx="247706" cy="247706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440000">
                <a:off x="564469" y="9813757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459746" y="9609377"/>
              <a:ext cx="179499" cy="179499"/>
              <a:chOff x="459746" y="9609377"/>
              <a:chExt cx="179499" cy="179499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220000">
                <a:off x="459746" y="9609377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250852" y="9731877"/>
              <a:ext cx="169576" cy="169576"/>
              <a:chOff x="250852" y="9731877"/>
              <a:chExt cx="169576" cy="16957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2520000">
                <a:off x="250852" y="9731877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222838" y="9526147"/>
              <a:ext cx="121424" cy="121424"/>
              <a:chOff x="222838" y="9526147"/>
              <a:chExt cx="121424" cy="121424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2520000">
                <a:off x="222838" y="9526147"/>
                <a:ext cx="121424" cy="1214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897" y="6235694"/>
            <a:ext cx="1087255" cy="215866"/>
            <a:chOff x="11216897" y="6235694"/>
            <a:chExt cx="1087255" cy="215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216897" y="6235694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563" y="6235694"/>
            <a:ext cx="1087255" cy="215866"/>
            <a:chOff x="5981563" y="6235694"/>
            <a:chExt cx="1087255" cy="215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981563" y="6235694"/>
              <a:ext cx="1087255" cy="2158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2032" y="2389823"/>
            <a:ext cx="13714286" cy="5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0062" y="6872184"/>
            <a:ext cx="7144736" cy="1005040"/>
            <a:chOff x="5570062" y="6872184"/>
            <a:chExt cx="7144736" cy="100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062" y="6872184"/>
              <a:ext cx="7144736" cy="10050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4250" y="6831080"/>
            <a:ext cx="6409524" cy="14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09703" y="3833579"/>
            <a:ext cx="161655" cy="127551"/>
            <a:chOff x="3909703" y="3833579"/>
            <a:chExt cx="161655" cy="1275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703" y="3833579"/>
              <a:ext cx="161655" cy="127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1504" y="4623588"/>
            <a:ext cx="168490" cy="78839"/>
            <a:chOff x="5051504" y="4623588"/>
            <a:chExt cx="168490" cy="788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051504" y="4623588"/>
              <a:ext cx="168490" cy="788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49366" y="4298008"/>
            <a:ext cx="201719" cy="110592"/>
            <a:chOff x="8349366" y="4298008"/>
            <a:chExt cx="201719" cy="1105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9366" y="4298008"/>
              <a:ext cx="201719" cy="1105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9838" y="4628042"/>
            <a:ext cx="196434" cy="141831"/>
            <a:chOff x="7249838" y="4628042"/>
            <a:chExt cx="196434" cy="1418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7249838" y="4628042"/>
              <a:ext cx="196434" cy="141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44117" y="4793965"/>
            <a:ext cx="173140" cy="141831"/>
            <a:chOff x="6244117" y="4793965"/>
            <a:chExt cx="173140" cy="1418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44117" y="4793965"/>
              <a:ext cx="173140" cy="141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77739" y="4947556"/>
            <a:ext cx="248772" cy="141831"/>
            <a:chOff x="9677739" y="4947556"/>
            <a:chExt cx="248772" cy="1418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677739" y="4947556"/>
              <a:ext cx="248772" cy="1418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56881" y="4638933"/>
            <a:ext cx="196434" cy="141831"/>
            <a:chOff x="10056881" y="4638933"/>
            <a:chExt cx="196434" cy="1418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056881" y="4638933"/>
              <a:ext cx="196434" cy="1418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82672" y="3762664"/>
            <a:ext cx="303114" cy="141831"/>
            <a:chOff x="12282672" y="3762664"/>
            <a:chExt cx="303114" cy="1418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2282672" y="3762664"/>
              <a:ext cx="303114" cy="1418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14798" y="5198665"/>
            <a:ext cx="258699" cy="141831"/>
            <a:chOff x="12714798" y="5198665"/>
            <a:chExt cx="258699" cy="14183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14798" y="5198665"/>
              <a:ext cx="258699" cy="14183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93190" y="8055268"/>
            <a:ext cx="3561905" cy="56190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84414" y="7395993"/>
            <a:ext cx="1340611" cy="2256696"/>
            <a:chOff x="984414" y="7395993"/>
            <a:chExt cx="1340611" cy="22566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4414" y="7395993"/>
              <a:ext cx="1340611" cy="22566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00991" y="3273724"/>
            <a:ext cx="740600" cy="684729"/>
            <a:chOff x="13600991" y="3273724"/>
            <a:chExt cx="740600" cy="68472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659599" y="3615526"/>
              <a:ext cx="284318" cy="284318"/>
              <a:chOff x="13659599" y="3615526"/>
              <a:chExt cx="284318" cy="2843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2520000">
                <a:off x="13659599" y="3615526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46608" y="3578598"/>
              <a:ext cx="206030" cy="206030"/>
              <a:chOff x="14046608" y="3578598"/>
              <a:chExt cx="206030" cy="20603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740000">
                <a:off x="14046608" y="3578598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3926701" y="3351168"/>
              <a:ext cx="194641" cy="194641"/>
              <a:chOff x="13926701" y="3351168"/>
              <a:chExt cx="194641" cy="19464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740000">
                <a:off x="13926701" y="3351168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177172" y="3298771"/>
              <a:ext cx="139371" cy="139371"/>
              <a:chOff x="14177172" y="3298771"/>
              <a:chExt cx="139371" cy="13937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740000">
                <a:off x="14177172" y="3298771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2137356" y="7080853"/>
            <a:ext cx="770954" cy="594952"/>
            <a:chOff x="2137356" y="7080853"/>
            <a:chExt cx="770954" cy="59495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2144501" y="7388281"/>
              <a:ext cx="280379" cy="280379"/>
              <a:chOff x="2144501" y="7388281"/>
              <a:chExt cx="280379" cy="28037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380000">
                <a:off x="2144501" y="7388281"/>
                <a:ext cx="280379" cy="28037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491425" y="7376920"/>
              <a:ext cx="203176" cy="203176"/>
              <a:chOff x="2491425" y="7376920"/>
              <a:chExt cx="203176" cy="20317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7160000">
                <a:off x="2491425" y="7376920"/>
                <a:ext cx="203176" cy="20317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2459583" y="7108872"/>
              <a:ext cx="191944" cy="191944"/>
              <a:chOff x="2459583" y="7108872"/>
              <a:chExt cx="191944" cy="19194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17460000">
                <a:off x="2459583" y="7108872"/>
                <a:ext cx="191944" cy="19194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750806" y="7174297"/>
              <a:ext cx="137441" cy="137441"/>
              <a:chOff x="2750806" y="7174297"/>
              <a:chExt cx="137441" cy="13744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17460000">
                <a:off x="2750806" y="7174297"/>
                <a:ext cx="137441" cy="13744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90744" y="3205571"/>
            <a:ext cx="14476190" cy="4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6449" y="4376130"/>
            <a:ext cx="179754" cy="141831"/>
            <a:chOff x="2656449" y="4376130"/>
            <a:chExt cx="179754" cy="141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449" y="4376130"/>
              <a:ext cx="179754" cy="1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17839" y="3628594"/>
            <a:ext cx="303114" cy="141831"/>
            <a:chOff x="3917839" y="3628594"/>
            <a:chExt cx="303114" cy="1418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17839" y="3628594"/>
              <a:ext cx="303114" cy="141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1627" y="4746947"/>
            <a:ext cx="258699" cy="141831"/>
            <a:chOff x="5921627" y="4746947"/>
            <a:chExt cx="258699" cy="1418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1627" y="4746947"/>
              <a:ext cx="258699" cy="141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8089" y="5504457"/>
            <a:ext cx="196434" cy="141831"/>
            <a:chOff x="3388089" y="5504457"/>
            <a:chExt cx="196434" cy="1418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388089" y="5504457"/>
              <a:ext cx="196434" cy="1418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32702" y="5969266"/>
            <a:ext cx="173140" cy="141831"/>
            <a:chOff x="7632702" y="5969266"/>
            <a:chExt cx="173140" cy="141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2702" y="5969266"/>
              <a:ext cx="173140" cy="141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47377" y="5071942"/>
            <a:ext cx="248772" cy="141831"/>
            <a:chOff x="9247377" y="5071942"/>
            <a:chExt cx="248772" cy="1418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47377" y="5071942"/>
              <a:ext cx="248772" cy="141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50176" y="4057089"/>
            <a:ext cx="196434" cy="141831"/>
            <a:chOff x="10150176" y="4057089"/>
            <a:chExt cx="196434" cy="1418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150176" y="4057089"/>
              <a:ext cx="196434" cy="141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73640" y="3500361"/>
            <a:ext cx="303114" cy="141831"/>
            <a:chOff x="10973640" y="3500361"/>
            <a:chExt cx="303114" cy="1418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973640" y="3500361"/>
              <a:ext cx="303114" cy="1418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36423" y="4888778"/>
            <a:ext cx="258699" cy="141831"/>
            <a:chOff x="12936423" y="4888778"/>
            <a:chExt cx="258699" cy="14183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36423" y="4888778"/>
              <a:ext cx="258699" cy="1418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68878" y="3785640"/>
            <a:ext cx="740600" cy="684729"/>
            <a:chOff x="15468878" y="3785640"/>
            <a:chExt cx="740600" cy="6847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5527487" y="4127443"/>
              <a:ext cx="284318" cy="284318"/>
              <a:chOff x="15527487" y="4127443"/>
              <a:chExt cx="284318" cy="2843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520000">
                <a:off x="15527487" y="4127443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914495" y="4090515"/>
              <a:ext cx="206030" cy="206030"/>
              <a:chOff x="15914495" y="4090515"/>
              <a:chExt cx="206030" cy="20603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5914495" y="4090515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794589" y="3863085"/>
              <a:ext cx="194641" cy="194641"/>
              <a:chOff x="15794589" y="3863085"/>
              <a:chExt cx="194641" cy="194641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5794589" y="3863085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6045059" y="3810687"/>
              <a:ext cx="139371" cy="139371"/>
              <a:chOff x="16045059" y="3810687"/>
              <a:chExt cx="139371" cy="1393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6045059" y="3810687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2879136" y="6227715"/>
            <a:ext cx="12796776" cy="486723"/>
            <a:chOff x="2879136" y="6227715"/>
            <a:chExt cx="12796776" cy="48672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79136" y="6227715"/>
              <a:ext cx="12796776" cy="48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897" y="6759504"/>
            <a:ext cx="1087255" cy="215866"/>
            <a:chOff x="11216897" y="6759504"/>
            <a:chExt cx="1087255" cy="215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216897" y="6759504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563" y="6759504"/>
            <a:ext cx="1087255" cy="215866"/>
            <a:chOff x="5981563" y="6759504"/>
            <a:chExt cx="1087255" cy="215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981563" y="6759504"/>
              <a:ext cx="1087255" cy="2158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7375" y="1488538"/>
            <a:ext cx="8628571" cy="4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70062" y="7395993"/>
            <a:ext cx="7144736" cy="1005040"/>
            <a:chOff x="5570062" y="7395993"/>
            <a:chExt cx="7144736" cy="10050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0062" y="7395993"/>
              <a:ext cx="7144736" cy="10050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4250" y="7354889"/>
            <a:ext cx="6409524" cy="14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4145" y="3717002"/>
            <a:ext cx="13666667" cy="4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54740" y="3766050"/>
            <a:ext cx="179754" cy="141831"/>
            <a:chOff x="6954740" y="3766050"/>
            <a:chExt cx="179754" cy="141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4740" y="3766050"/>
              <a:ext cx="179754" cy="141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8290" y="2518794"/>
            <a:ext cx="176180" cy="96590"/>
            <a:chOff x="7888290" y="2518794"/>
            <a:chExt cx="176180" cy="965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8290" y="2518794"/>
              <a:ext cx="176180" cy="965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4690" y="5591053"/>
            <a:ext cx="190468" cy="137524"/>
            <a:chOff x="6224690" y="5591053"/>
            <a:chExt cx="190468" cy="137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224690" y="5591053"/>
              <a:ext cx="190468" cy="137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35909" y="5127750"/>
            <a:ext cx="173140" cy="141831"/>
            <a:chOff x="7935909" y="5127750"/>
            <a:chExt cx="173140" cy="1418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5909" y="5127750"/>
              <a:ext cx="173140" cy="1418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35981" y="4653271"/>
            <a:ext cx="248772" cy="141831"/>
            <a:chOff x="9435981" y="4653271"/>
            <a:chExt cx="248772" cy="1418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9435981" y="4653271"/>
              <a:ext cx="248772" cy="1418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27158" y="4675575"/>
            <a:ext cx="196434" cy="141831"/>
            <a:chOff x="5127158" y="4675575"/>
            <a:chExt cx="196434" cy="1418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127158" y="4675575"/>
              <a:ext cx="196434" cy="1418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3190" y="8579078"/>
            <a:ext cx="3561905" cy="5619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586327" y="2224490"/>
            <a:ext cx="1340611" cy="2256696"/>
            <a:chOff x="5586327" y="2224490"/>
            <a:chExt cx="1340611" cy="22566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6327" y="2224490"/>
              <a:ext cx="1340611" cy="2256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73841" y="3565517"/>
            <a:ext cx="740600" cy="684729"/>
            <a:chOff x="11473841" y="3565517"/>
            <a:chExt cx="740600" cy="6847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532450" y="3907319"/>
              <a:ext cx="284318" cy="284318"/>
              <a:chOff x="11532450" y="3907319"/>
              <a:chExt cx="284318" cy="2843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520000">
                <a:off x="11532450" y="3907319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19459" y="3870392"/>
              <a:ext cx="206030" cy="206030"/>
              <a:chOff x="11919459" y="3870392"/>
              <a:chExt cx="206030" cy="20603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740000">
                <a:off x="11919459" y="3870392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799552" y="3642962"/>
              <a:ext cx="194641" cy="194641"/>
              <a:chOff x="11799552" y="3642962"/>
              <a:chExt cx="194641" cy="19464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740000">
                <a:off x="11799552" y="3642962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050022" y="3590564"/>
              <a:ext cx="139371" cy="139371"/>
              <a:chOff x="12050022" y="3590564"/>
              <a:chExt cx="139371" cy="139371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740000">
                <a:off x="12050022" y="3590564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4584558" y="4011461"/>
            <a:ext cx="740304" cy="679157"/>
            <a:chOff x="4584558" y="4011461"/>
            <a:chExt cx="740304" cy="67915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4999583" y="4365338"/>
              <a:ext cx="280379" cy="280379"/>
              <a:chOff x="4999583" y="4365338"/>
              <a:chExt cx="280379" cy="2803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440000">
                <a:off x="4999583" y="4365338"/>
                <a:ext cx="280379" cy="28037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881047" y="4134000"/>
              <a:ext cx="203176" cy="203176"/>
              <a:chOff x="4881047" y="4134000"/>
              <a:chExt cx="203176" cy="20317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2220000">
                <a:off x="4881047" y="4134000"/>
                <a:ext cx="203176" cy="2031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4644599" y="4272659"/>
              <a:ext cx="191944" cy="191944"/>
              <a:chOff x="4644599" y="4272659"/>
              <a:chExt cx="191944" cy="19194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2520000">
                <a:off x="4644599" y="4272659"/>
                <a:ext cx="191944" cy="19194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612890" y="4039792"/>
              <a:ext cx="137441" cy="137441"/>
              <a:chOff x="4612890" y="4039792"/>
              <a:chExt cx="137441" cy="13744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2520000">
                <a:off x="4612890" y="4039792"/>
                <a:ext cx="137441" cy="137441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9054767" y="3015611"/>
            <a:ext cx="176180" cy="96590"/>
            <a:chOff x="9054767" y="3015611"/>
            <a:chExt cx="176180" cy="965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4767" y="3015611"/>
              <a:ext cx="176180" cy="965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163370" y="3565517"/>
            <a:ext cx="176180" cy="96590"/>
            <a:chOff x="11163370" y="3565517"/>
            <a:chExt cx="176180" cy="9659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63370" y="3565517"/>
              <a:ext cx="176180" cy="965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89452" y="5602676"/>
            <a:ext cx="176180" cy="96590"/>
            <a:chOff x="9489452" y="5602676"/>
            <a:chExt cx="176180" cy="965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9452" y="5602676"/>
              <a:ext cx="176180" cy="965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855321" y="5164835"/>
            <a:ext cx="176180" cy="96590"/>
            <a:chOff x="10855321" y="5164835"/>
            <a:chExt cx="176180" cy="9659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5321" y="5164835"/>
              <a:ext cx="176180" cy="965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669347" y="2545267"/>
            <a:ext cx="190468" cy="137524"/>
            <a:chOff x="10669347" y="2545267"/>
            <a:chExt cx="190468" cy="13752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669347" y="2545267"/>
              <a:ext cx="190468" cy="13752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973981" y="5674513"/>
            <a:ext cx="105749" cy="76354"/>
            <a:chOff x="9973981" y="5674513"/>
            <a:chExt cx="105749" cy="7635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9973981" y="5674513"/>
              <a:ext cx="105749" cy="7635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212934" y="5591053"/>
            <a:ext cx="190468" cy="137524"/>
            <a:chOff x="12212934" y="5591053"/>
            <a:chExt cx="190468" cy="13752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212934" y="5591053"/>
              <a:ext cx="190468" cy="137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2599" y="3529318"/>
            <a:ext cx="14066667" cy="4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6449" y="4376130"/>
            <a:ext cx="179754" cy="141831"/>
            <a:chOff x="2656449" y="4376130"/>
            <a:chExt cx="179754" cy="141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6449" y="4376130"/>
              <a:ext cx="179754" cy="1418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0637" y="4754048"/>
            <a:ext cx="183567" cy="85893"/>
            <a:chOff x="4950637" y="4754048"/>
            <a:chExt cx="183567" cy="858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50637" y="4754048"/>
              <a:ext cx="183567" cy="858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33715" y="4128005"/>
            <a:ext cx="167399" cy="91776"/>
            <a:chOff x="5833715" y="4128005"/>
            <a:chExt cx="167399" cy="917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3715" y="4128005"/>
              <a:ext cx="167399" cy="91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10900" y="5973129"/>
            <a:ext cx="64348" cy="52712"/>
            <a:chOff x="11410900" y="5973129"/>
            <a:chExt cx="64348" cy="527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0900" y="5973129"/>
              <a:ext cx="64348" cy="527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47377" y="5071942"/>
            <a:ext cx="248772" cy="141831"/>
            <a:chOff x="9247377" y="5071942"/>
            <a:chExt cx="248772" cy="1418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9247377" y="5071942"/>
              <a:ext cx="248772" cy="141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7319" y="4233159"/>
            <a:ext cx="124058" cy="89574"/>
            <a:chOff x="12027319" y="4233159"/>
            <a:chExt cx="124058" cy="895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2027319" y="4233159"/>
              <a:ext cx="124058" cy="895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68878" y="3785640"/>
            <a:ext cx="740600" cy="684729"/>
            <a:chOff x="15468878" y="3785640"/>
            <a:chExt cx="740600" cy="6847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27487" y="4127443"/>
              <a:ext cx="284318" cy="284318"/>
              <a:chOff x="15527487" y="4127443"/>
              <a:chExt cx="284318" cy="28431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520000">
                <a:off x="15527487" y="4127443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914495" y="4090515"/>
              <a:ext cx="206030" cy="206030"/>
              <a:chOff x="15914495" y="4090515"/>
              <a:chExt cx="206030" cy="20603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5914495" y="4090515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94589" y="3863085"/>
              <a:ext cx="194641" cy="194641"/>
              <a:chOff x="15794589" y="3863085"/>
              <a:chExt cx="194641" cy="19464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740000">
                <a:off x="15794589" y="3863085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045059" y="3810687"/>
              <a:ext cx="139371" cy="139371"/>
              <a:chOff x="16045059" y="3810687"/>
              <a:chExt cx="139371" cy="13937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740000">
                <a:off x="16045059" y="3810687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122326" y="4241400"/>
            <a:ext cx="183567" cy="85893"/>
            <a:chOff x="7122326" y="4241400"/>
            <a:chExt cx="183567" cy="858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122326" y="4241400"/>
              <a:ext cx="183567" cy="858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99336" y="4198820"/>
            <a:ext cx="183567" cy="85893"/>
            <a:chOff x="9799336" y="4198820"/>
            <a:chExt cx="183567" cy="858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799336" y="4198820"/>
              <a:ext cx="183567" cy="858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53915" y="4176842"/>
            <a:ext cx="183567" cy="85893"/>
            <a:chOff x="12553915" y="4176842"/>
            <a:chExt cx="183567" cy="858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2553915" y="4176842"/>
              <a:ext cx="183567" cy="858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656317" y="4263378"/>
            <a:ext cx="183567" cy="85893"/>
            <a:chOff x="13656317" y="4263378"/>
            <a:chExt cx="183567" cy="858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56317" y="4263378"/>
              <a:ext cx="183567" cy="858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77794" y="4754048"/>
            <a:ext cx="183567" cy="85893"/>
            <a:chOff x="10677794" y="4754048"/>
            <a:chExt cx="183567" cy="8589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677794" y="4754048"/>
              <a:ext cx="183567" cy="858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048531" y="4722454"/>
            <a:ext cx="124058" cy="89574"/>
            <a:chOff x="13048531" y="4722454"/>
            <a:chExt cx="124058" cy="895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048531" y="4722454"/>
              <a:ext cx="124058" cy="895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569978" y="5616249"/>
            <a:ext cx="167399" cy="91776"/>
            <a:chOff x="5569978" y="5616249"/>
            <a:chExt cx="167399" cy="917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9978" y="5616249"/>
              <a:ext cx="167399" cy="917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418696" y="5947288"/>
            <a:ext cx="167399" cy="91776"/>
            <a:chOff x="6418696" y="5947288"/>
            <a:chExt cx="167399" cy="9177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8696" y="5947288"/>
              <a:ext cx="167399" cy="917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783896" y="6086482"/>
            <a:ext cx="139181" cy="76305"/>
            <a:chOff x="6783896" y="6086482"/>
            <a:chExt cx="139181" cy="7630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3896" y="6086482"/>
              <a:ext cx="139181" cy="763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42857" y="5795937"/>
            <a:ext cx="167399" cy="91776"/>
            <a:chOff x="9142857" y="5795937"/>
            <a:chExt cx="167399" cy="9177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795937"/>
              <a:ext cx="167399" cy="917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273999" y="6035933"/>
            <a:ext cx="167399" cy="91776"/>
            <a:chOff x="3273999" y="6035933"/>
            <a:chExt cx="167399" cy="9177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3999" y="6035933"/>
              <a:ext cx="167399" cy="9177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986795" y="4754048"/>
            <a:ext cx="183567" cy="85893"/>
            <a:chOff x="7986795" y="4754048"/>
            <a:chExt cx="183567" cy="8589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986795" y="4754048"/>
              <a:ext cx="183567" cy="8589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735059" y="5481519"/>
            <a:ext cx="183567" cy="85893"/>
            <a:chOff x="6735059" y="5481519"/>
            <a:chExt cx="183567" cy="8589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735059" y="5481519"/>
              <a:ext cx="183567" cy="8589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450985" y="5538662"/>
            <a:ext cx="183567" cy="85893"/>
            <a:chOff x="9450985" y="5538662"/>
            <a:chExt cx="183567" cy="8589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450985" y="5538662"/>
              <a:ext cx="183567" cy="8589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629996" y="5481519"/>
            <a:ext cx="183567" cy="85893"/>
            <a:chOff x="10629996" y="5481519"/>
            <a:chExt cx="183567" cy="8589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629996" y="5481519"/>
              <a:ext cx="183567" cy="8589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42211" y="5481519"/>
            <a:ext cx="183567" cy="85893"/>
            <a:chOff x="13742211" y="5481519"/>
            <a:chExt cx="183567" cy="8589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742211" y="5481519"/>
              <a:ext cx="183567" cy="85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6897" y="6759504"/>
            <a:ext cx="1087255" cy="215866"/>
            <a:chOff x="11216897" y="6759504"/>
            <a:chExt cx="1087255" cy="2158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1216897" y="6759504"/>
              <a:ext cx="1087255" cy="2158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1563" y="6759504"/>
            <a:ext cx="1087255" cy="215866"/>
            <a:chOff x="5981563" y="6759504"/>
            <a:chExt cx="1087255" cy="2158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981563" y="6759504"/>
              <a:ext cx="1087255" cy="2158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7375" y="1488538"/>
            <a:ext cx="10000000" cy="4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00127" y="3571089"/>
            <a:ext cx="740304" cy="679157"/>
            <a:chOff x="4700127" y="3571089"/>
            <a:chExt cx="740304" cy="67915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115152" y="3924966"/>
              <a:ext cx="280379" cy="280379"/>
              <a:chOff x="5115152" y="3924966"/>
              <a:chExt cx="280379" cy="2803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440000">
                <a:off x="5115152" y="3924966"/>
                <a:ext cx="280379" cy="28037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96616" y="3693628"/>
              <a:ext cx="203176" cy="203176"/>
              <a:chOff x="4996616" y="3693628"/>
              <a:chExt cx="203176" cy="2031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220000">
                <a:off x="4996616" y="3693628"/>
                <a:ext cx="203176" cy="2031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60168" y="3832287"/>
              <a:ext cx="191944" cy="191944"/>
              <a:chOff x="4760168" y="3832287"/>
              <a:chExt cx="191944" cy="19194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520000">
                <a:off x="4760168" y="3832287"/>
                <a:ext cx="191944" cy="19194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728459" y="3599420"/>
              <a:ext cx="137441" cy="137441"/>
              <a:chOff x="4728459" y="3599420"/>
              <a:chExt cx="137441" cy="13744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520000">
                <a:off x="4728459" y="3599420"/>
                <a:ext cx="137441" cy="13744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583245" y="2230665"/>
            <a:ext cx="740600" cy="684729"/>
            <a:chOff x="12583245" y="2230665"/>
            <a:chExt cx="740600" cy="6847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641854" y="2572467"/>
              <a:ext cx="284318" cy="284318"/>
              <a:chOff x="12641854" y="2572467"/>
              <a:chExt cx="284318" cy="2843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520000">
                <a:off x="12641854" y="2572467"/>
                <a:ext cx="284318" cy="2843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028863" y="2535539"/>
              <a:ext cx="206030" cy="206030"/>
              <a:chOff x="13028863" y="2535539"/>
              <a:chExt cx="206030" cy="20603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740000">
                <a:off x="13028863" y="2535539"/>
                <a:ext cx="206030" cy="2060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908956" y="2308109"/>
              <a:ext cx="194641" cy="194641"/>
              <a:chOff x="12908956" y="2308109"/>
              <a:chExt cx="194641" cy="1946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740000">
                <a:off x="12908956" y="2308109"/>
                <a:ext cx="194641" cy="1946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159426" y="2255712"/>
              <a:ext cx="139371" cy="139371"/>
              <a:chOff x="13159426" y="2255712"/>
              <a:chExt cx="139371" cy="1393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740000">
                <a:off x="13159426" y="2255712"/>
                <a:ext cx="139371" cy="13937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570062" y="7395993"/>
            <a:ext cx="7144736" cy="1005040"/>
            <a:chOff x="5570062" y="7395993"/>
            <a:chExt cx="7144736" cy="100504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0062" y="7395993"/>
              <a:ext cx="7144736" cy="100504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6166" y="7055852"/>
            <a:ext cx="7466667" cy="26571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4145" y="3717002"/>
            <a:ext cx="14323810" cy="461904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442547" y="4581248"/>
            <a:ext cx="230171" cy="107700"/>
            <a:chOff x="4442547" y="4581248"/>
            <a:chExt cx="230171" cy="1077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4442547" y="4581248"/>
              <a:ext cx="230171" cy="1077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85917" y="4477871"/>
            <a:ext cx="258699" cy="141831"/>
            <a:chOff x="6785917" y="4477871"/>
            <a:chExt cx="258699" cy="1418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5917" y="4477871"/>
              <a:ext cx="258699" cy="1418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766776" y="4597724"/>
            <a:ext cx="196434" cy="141831"/>
            <a:chOff x="7766776" y="4597724"/>
            <a:chExt cx="196434" cy="14183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7766776" y="4597724"/>
              <a:ext cx="196434" cy="1418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749096" y="4690617"/>
            <a:ext cx="173140" cy="141831"/>
            <a:chOff x="8749096" y="4690617"/>
            <a:chExt cx="173140" cy="1418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49096" y="4690617"/>
              <a:ext cx="173140" cy="1418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545871" y="4619702"/>
            <a:ext cx="248772" cy="141831"/>
            <a:chOff x="9545871" y="4619702"/>
            <a:chExt cx="248772" cy="1418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545871" y="4619702"/>
              <a:ext cx="248772" cy="14183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86618" y="5586022"/>
            <a:ext cx="196434" cy="141831"/>
            <a:chOff x="10586618" y="5586022"/>
            <a:chExt cx="196434" cy="14183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0586618" y="5586022"/>
              <a:ext cx="196434" cy="14183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501034" y="4793237"/>
            <a:ext cx="303114" cy="141831"/>
            <a:chOff x="11501034" y="4793237"/>
            <a:chExt cx="303114" cy="14183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501034" y="4793237"/>
              <a:ext cx="303114" cy="1418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979900" y="5656937"/>
            <a:ext cx="184780" cy="101305"/>
            <a:chOff x="12979900" y="5656937"/>
            <a:chExt cx="184780" cy="10130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79900" y="5656937"/>
              <a:ext cx="184780" cy="101305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993190" y="8579078"/>
            <a:ext cx="3561905" cy="5619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714798" y="2765785"/>
            <a:ext cx="1387143" cy="2281834"/>
            <a:chOff x="12714798" y="2765785"/>
            <a:chExt cx="1387143" cy="228183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14798" y="2765785"/>
              <a:ext cx="1387143" cy="228183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63370" y="3178135"/>
            <a:ext cx="184780" cy="101305"/>
            <a:chOff x="11163370" y="3178135"/>
            <a:chExt cx="184780" cy="10130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63370" y="3178135"/>
              <a:ext cx="184780" cy="10130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665527" y="2551051"/>
            <a:ext cx="184780" cy="101305"/>
            <a:chOff x="5665527" y="2551051"/>
            <a:chExt cx="184780" cy="101305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65527" y="2551051"/>
              <a:ext cx="184780" cy="10130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001843" y="3228787"/>
            <a:ext cx="184780" cy="101305"/>
            <a:chOff x="8001843" y="3228787"/>
            <a:chExt cx="184780" cy="10130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01843" y="3228787"/>
              <a:ext cx="184780" cy="1013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798303" y="3680979"/>
            <a:ext cx="184780" cy="101305"/>
            <a:chOff x="8798303" y="3680979"/>
            <a:chExt cx="184780" cy="10130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98303" y="3680979"/>
              <a:ext cx="184780" cy="1013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745871" y="2607091"/>
            <a:ext cx="230171" cy="107700"/>
            <a:chOff x="9745871" y="2607091"/>
            <a:chExt cx="230171" cy="10770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9745871" y="2607091"/>
              <a:ext cx="230171" cy="10770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575762" y="3774176"/>
            <a:ext cx="99723" cy="46662"/>
            <a:chOff x="12575762" y="3774176"/>
            <a:chExt cx="99723" cy="46662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2575762" y="3774176"/>
              <a:ext cx="99723" cy="4666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196961" y="3610063"/>
            <a:ext cx="127230" cy="104222"/>
            <a:chOff x="10196961" y="3610063"/>
            <a:chExt cx="127230" cy="10422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96961" y="3610063"/>
              <a:ext cx="127230" cy="10422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433735" y="4338158"/>
            <a:ext cx="179754" cy="141831"/>
            <a:chOff x="13433735" y="4338158"/>
            <a:chExt cx="179754" cy="14183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33735" y="4338158"/>
              <a:ext cx="179754" cy="141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1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6" y="1027869"/>
            <a:ext cx="12809524" cy="3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89868" y="3928130"/>
            <a:ext cx="8800000" cy="3063328"/>
            <a:chOff x="7589868" y="3928130"/>
            <a:chExt cx="8800000" cy="30633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9868" y="3928130"/>
              <a:ext cx="8800000" cy="30633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02692" y="4244743"/>
            <a:ext cx="286666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64935" y="4511915"/>
            <a:ext cx="217220" cy="217220"/>
            <a:chOff x="8564935" y="4511915"/>
            <a:chExt cx="217220" cy="217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4935" y="4511915"/>
              <a:ext cx="217220" cy="2172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2692" y="5069710"/>
            <a:ext cx="2866667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4935" y="5336882"/>
            <a:ext cx="217220" cy="217220"/>
            <a:chOff x="8564935" y="5336882"/>
            <a:chExt cx="217220" cy="2172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4935" y="5336882"/>
              <a:ext cx="217220" cy="2172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2692" y="5884841"/>
            <a:ext cx="4019048" cy="9047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64935" y="6161537"/>
            <a:ext cx="217220" cy="217220"/>
            <a:chOff x="8564935" y="6161537"/>
            <a:chExt cx="217220" cy="2172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64935" y="6161537"/>
              <a:ext cx="217220" cy="217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7350" y="4059372"/>
            <a:ext cx="654034" cy="600013"/>
            <a:chOff x="1647350" y="4059372"/>
            <a:chExt cx="654034" cy="60001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014011" y="4372012"/>
              <a:ext cx="247706" cy="247706"/>
              <a:chOff x="2014011" y="4372012"/>
              <a:chExt cx="247706" cy="24770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440000">
                <a:off x="2014011" y="4372012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09288" y="4167632"/>
              <a:ext cx="179499" cy="179499"/>
              <a:chOff x="1909288" y="4167632"/>
              <a:chExt cx="179499" cy="17949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220000">
                <a:off x="1909288" y="4167632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0394" y="4290132"/>
              <a:ext cx="169576" cy="169576"/>
              <a:chOff x="1700394" y="4290132"/>
              <a:chExt cx="169576" cy="16957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520000">
                <a:off x="1700394" y="4290132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72380" y="4084402"/>
              <a:ext cx="121424" cy="121424"/>
              <a:chOff x="1672380" y="4084402"/>
              <a:chExt cx="121424" cy="12142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2520000">
                <a:off x="1672380" y="4084402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387853" y="2362084"/>
            <a:ext cx="666451" cy="616174"/>
            <a:chOff x="13387853" y="2362084"/>
            <a:chExt cx="666451" cy="61617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440594" y="2669665"/>
              <a:ext cx="255852" cy="255852"/>
              <a:chOff x="13440594" y="2669665"/>
              <a:chExt cx="255852" cy="2558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2520000">
                <a:off x="13440594" y="2669665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788855" y="2636434"/>
              <a:ext cx="185402" cy="185402"/>
              <a:chOff x="13788855" y="2636434"/>
              <a:chExt cx="185402" cy="18540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740000">
                <a:off x="13788855" y="2636434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680954" y="2431775"/>
              <a:ext cx="175153" cy="175153"/>
              <a:chOff x="13680954" y="2431775"/>
              <a:chExt cx="175153" cy="17515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740000">
                <a:off x="13680954" y="2431775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906347" y="2384623"/>
              <a:ext cx="125418" cy="125418"/>
              <a:chOff x="13906347" y="2384623"/>
              <a:chExt cx="125418" cy="12541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740000">
                <a:off x="13906347" y="2384623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927239" y="3625715"/>
            <a:ext cx="4336967" cy="5282090"/>
            <a:chOff x="1927239" y="3625715"/>
            <a:chExt cx="4336967" cy="52820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27239" y="3625715"/>
              <a:ext cx="4336967" cy="52820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38351" y="7492733"/>
            <a:ext cx="10590220" cy="1415073"/>
            <a:chOff x="6638351" y="7492733"/>
            <a:chExt cx="10590220" cy="141507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38351" y="7492733"/>
              <a:ext cx="10590220" cy="1415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0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889" y="457143"/>
            <a:ext cx="17576822" cy="9374182"/>
            <a:chOff x="350889" y="457143"/>
            <a:chExt cx="17576822" cy="93741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89" y="457143"/>
              <a:ext cx="17576822" cy="93741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0635" y="971429"/>
            <a:ext cx="743322" cy="838095"/>
            <a:chOff x="16520635" y="971429"/>
            <a:chExt cx="743322" cy="8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20635" y="971429"/>
              <a:ext cx="743322" cy="8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13801" y="1093969"/>
            <a:ext cx="1104762" cy="9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45726" y="1027869"/>
            <a:ext cx="13361905" cy="3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0614" y="4373804"/>
            <a:ext cx="204761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583833"/>
            <a:ext cx="217220" cy="217220"/>
            <a:chOff x="9142857" y="4583833"/>
            <a:chExt cx="217220" cy="2172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583833"/>
              <a:ext cx="217220" cy="21722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7742" y="5752061"/>
            <a:ext cx="2047619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029498"/>
            <a:ext cx="217220" cy="217220"/>
            <a:chOff x="9142857" y="6029498"/>
            <a:chExt cx="217220" cy="21722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6029498"/>
              <a:ext cx="217220" cy="2172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3654" y="5426422"/>
            <a:ext cx="476190" cy="102095"/>
            <a:chOff x="9283654" y="5426422"/>
            <a:chExt cx="476190" cy="1020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3654" y="5426422"/>
              <a:ext cx="476190" cy="1020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96891" y="2608678"/>
            <a:ext cx="654034" cy="600013"/>
            <a:chOff x="4196891" y="2608678"/>
            <a:chExt cx="654034" cy="6000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563552" y="2921318"/>
              <a:ext cx="247706" cy="247706"/>
              <a:chOff x="4563552" y="2921318"/>
              <a:chExt cx="247706" cy="2477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440000">
                <a:off x="4563552" y="2921318"/>
                <a:ext cx="247706" cy="2477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458829" y="2716938"/>
              <a:ext cx="179499" cy="179499"/>
              <a:chOff x="4458829" y="2716938"/>
              <a:chExt cx="179499" cy="17949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220000">
                <a:off x="4458829" y="2716938"/>
                <a:ext cx="179499" cy="17949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249935" y="2839438"/>
              <a:ext cx="169576" cy="169576"/>
              <a:chOff x="4249935" y="2839438"/>
              <a:chExt cx="169576" cy="16957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520000">
                <a:off x="4249935" y="2839438"/>
                <a:ext cx="169576" cy="1695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221921" y="2633708"/>
              <a:ext cx="121424" cy="121424"/>
              <a:chOff x="4221921" y="2633708"/>
              <a:chExt cx="121424" cy="1214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520000">
                <a:off x="4221921" y="2633708"/>
                <a:ext cx="121424" cy="12142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3612992" y="1721065"/>
            <a:ext cx="666451" cy="616174"/>
            <a:chOff x="13612992" y="1721065"/>
            <a:chExt cx="666451" cy="61617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3665733" y="2028646"/>
              <a:ext cx="255852" cy="255852"/>
              <a:chOff x="13665733" y="2028646"/>
              <a:chExt cx="255852" cy="25585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2520000">
                <a:off x="13665733" y="2028646"/>
                <a:ext cx="255852" cy="2558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013995" y="1995416"/>
              <a:ext cx="185402" cy="185402"/>
              <a:chOff x="14013995" y="1995416"/>
              <a:chExt cx="185402" cy="18540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740000">
                <a:off x="14013995" y="1995416"/>
                <a:ext cx="185402" cy="18540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906093" y="1790756"/>
              <a:ext cx="175153" cy="175153"/>
              <a:chOff x="13906093" y="1790756"/>
              <a:chExt cx="175153" cy="17515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740000">
                <a:off x="13906093" y="1790756"/>
                <a:ext cx="175153" cy="17515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131486" y="1743604"/>
              <a:ext cx="125418" cy="125418"/>
              <a:chOff x="14131486" y="1743604"/>
              <a:chExt cx="125418" cy="12541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740000">
                <a:off x="14131486" y="1743604"/>
                <a:ext cx="125418" cy="12541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998977" y="3334048"/>
            <a:ext cx="6171429" cy="6062061"/>
            <a:chOff x="1998977" y="3334048"/>
            <a:chExt cx="6171429" cy="606206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8977" y="3334048"/>
              <a:ext cx="6171429" cy="60620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61035" y="7692494"/>
            <a:ext cx="1522637" cy="1533333"/>
            <a:chOff x="7461035" y="7692494"/>
            <a:chExt cx="1522637" cy="15333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7461035" y="7692494"/>
              <a:ext cx="1522637" cy="153333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14131" y="5221628"/>
            <a:ext cx="6495238" cy="4952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30255" y="6674015"/>
            <a:ext cx="2047619" cy="90476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45370" y="6951452"/>
            <a:ext cx="217220" cy="217220"/>
            <a:chOff x="9145370" y="6951452"/>
            <a:chExt cx="217220" cy="21722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5370" y="6951452"/>
              <a:ext cx="217220" cy="2172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283654" y="7595747"/>
            <a:ext cx="476190" cy="102095"/>
            <a:chOff x="9283654" y="7595747"/>
            <a:chExt cx="476190" cy="102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83654" y="7595747"/>
              <a:ext cx="476190" cy="10209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03471" y="7456375"/>
            <a:ext cx="2828571" cy="495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</Words>
  <Application>Microsoft Office PowerPoint</Application>
  <PresentationFormat>사용자 지정</PresentationFormat>
  <Paragraphs>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에스코어 드림 5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수진</cp:lastModifiedBy>
  <cp:revision>4</cp:revision>
  <dcterms:created xsi:type="dcterms:W3CDTF">2020-07-26T19:17:42Z</dcterms:created>
  <dcterms:modified xsi:type="dcterms:W3CDTF">2020-07-26T10:28:24Z</dcterms:modified>
</cp:coreProperties>
</file>